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04394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b="def" i="def"/>
      <a:tcStyle>
        <a:tcBdr/>
        <a:fill>
          <a:solidFill>
            <a:srgbClr val="FF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b="def" i="def"/>
      <a:tcStyle>
        <a:tcBdr/>
        <a:fill>
          <a:solidFill>
            <a:srgbClr val="EBEE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b="def" i="def"/>
      <a:tcStyle>
        <a:tcBdr/>
        <a:fill>
          <a:solidFill>
            <a:srgbClr val="FCFF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8" name="Shape 138"/>
          <p:cNvSpPr/>
          <p:nvPr>
            <p:ph type="sldImg"/>
          </p:nvPr>
        </p:nvSpPr>
        <p:spPr>
          <a:xfrm>
            <a:off x="1143000" y="685800"/>
            <a:ext cx="4572000" cy="3429000"/>
          </a:xfrm>
          <a:prstGeom prst="rect">
            <a:avLst/>
          </a:prstGeom>
        </p:spPr>
        <p:txBody>
          <a:bodyPr/>
          <a:lstStyle/>
          <a:p>
            <a:pPr/>
          </a:p>
        </p:txBody>
      </p:sp>
      <p:sp>
        <p:nvSpPr>
          <p:cNvPr id="139" name="Shape 13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BLANK">
    <p:spTree>
      <p:nvGrpSpPr>
        <p:cNvPr id="1" name=""/>
        <p:cNvGrpSpPr/>
        <p:nvPr/>
      </p:nvGrpSpPr>
      <p:grpSpPr>
        <a:xfrm>
          <a:off x="0" y="0"/>
          <a:ext cx="0" cy="0"/>
          <a:chOff x="0" y="0"/>
          <a:chExt cx="0" cy="0"/>
        </a:xfrm>
      </p:grpSpPr>
      <p:sp>
        <p:nvSpPr>
          <p:cNvPr id="18" name="Número do diapositivo"/>
          <p:cNvSpPr txBox="1"/>
          <p:nvPr>
            <p:ph type="sldNum" sz="quarter" idx="2"/>
          </p:nvPr>
        </p:nvSpPr>
        <p:spPr>
          <a:xfrm>
            <a:off x="7207920" y="6871631"/>
            <a:ext cx="273652" cy="264252"/>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1">
    <p:spTree>
      <p:nvGrpSpPr>
        <p:cNvPr id="1" name=""/>
        <p:cNvGrpSpPr/>
        <p:nvPr/>
      </p:nvGrpSpPr>
      <p:grpSpPr>
        <a:xfrm>
          <a:off x="0" y="0"/>
          <a:ext cx="0" cy="0"/>
          <a:chOff x="0" y="0"/>
          <a:chExt cx="0" cy="0"/>
        </a:xfrm>
      </p:grpSpPr>
      <p:sp>
        <p:nvSpPr>
          <p:cNvPr id="25" name="Google Shape;8;p3"/>
          <p:cNvSpPr/>
          <p:nvPr/>
        </p:nvSpPr>
        <p:spPr>
          <a:xfrm>
            <a:off x="1115224" y="4898025"/>
            <a:ext cx="8289302" cy="2366700"/>
          </a:xfrm>
          <a:prstGeom prst="rect">
            <a:avLst/>
          </a:prstGeom>
          <a:solidFill>
            <a:schemeClr val="accent5"/>
          </a:solidFill>
          <a:ln w="12700">
            <a:miter lim="400000"/>
          </a:ln>
        </p:spPr>
        <p:txBody>
          <a:bodyPr lIns="0" tIns="0" rIns="0" bIns="0" anchor="ctr"/>
          <a:lstStyle/>
          <a:p>
            <a:pPr>
              <a:defRPr>
                <a:solidFill>
                  <a:schemeClr val="accent5"/>
                </a:solidFill>
              </a:defRPr>
            </a:pPr>
          </a:p>
        </p:txBody>
      </p:sp>
      <p:sp>
        <p:nvSpPr>
          <p:cNvPr id="26" name="Texto do título"/>
          <p:cNvSpPr txBox="1"/>
          <p:nvPr>
            <p:ph type="title"/>
          </p:nvPr>
        </p:nvSpPr>
        <p:spPr>
          <a:xfrm>
            <a:off x="2410249" y="5298825"/>
            <a:ext cx="5937302" cy="1565101"/>
          </a:xfrm>
          <a:prstGeom prst="rect">
            <a:avLst/>
          </a:prstGeom>
        </p:spPr>
        <p:txBody>
          <a:bodyPr lIns="114374" tIns="114374" rIns="114374" bIns="114374" anchor="t">
            <a:normAutofit fontScale="100000" lnSpcReduction="0"/>
          </a:bodyPr>
          <a:lstStyle>
            <a:lvl1pPr algn="ctr">
              <a:defRPr sz="3300">
                <a:solidFill>
                  <a:srgbClr val="FFFFFF"/>
                </a:solidFill>
              </a:defRPr>
            </a:lvl1pPr>
          </a:lstStyle>
          <a:p>
            <a:pPr/>
            <a:r>
              <a:t>Texto do título</a:t>
            </a:r>
          </a:p>
        </p:txBody>
      </p:sp>
      <p:sp>
        <p:nvSpPr>
          <p:cNvPr id="27" name="Google Shape;10;p3"/>
          <p:cNvSpPr/>
          <p:nvPr/>
        </p:nvSpPr>
        <p:spPr>
          <a:xfrm>
            <a:off x="3361099" y="6939225"/>
            <a:ext cx="4035603" cy="601803"/>
          </a:xfrm>
          <a:prstGeom prst="rect">
            <a:avLst/>
          </a:prstGeom>
          <a:solidFill>
            <a:schemeClr val="accent2"/>
          </a:solidFill>
          <a:ln w="12700">
            <a:miter lim="400000"/>
          </a:ln>
        </p:spPr>
        <p:txBody>
          <a:bodyPr lIns="0" tIns="0" rIns="0" bIns="0" anchor="ctr"/>
          <a:lstStyle/>
          <a:p>
            <a:pPr>
              <a:defRPr sz="1800">
                <a:latin typeface="Calibri"/>
                <a:ea typeface="Calibri"/>
                <a:cs typeface="Calibri"/>
                <a:sym typeface="Calibri"/>
              </a:defRPr>
            </a:pPr>
          </a:p>
        </p:txBody>
      </p:sp>
      <p:sp>
        <p:nvSpPr>
          <p:cNvPr id="28" name="Google Shape;11;p3"/>
          <p:cNvSpPr txBox="1"/>
          <p:nvPr/>
        </p:nvSpPr>
        <p:spPr>
          <a:xfrm>
            <a:off x="3206400" y="7095311"/>
            <a:ext cx="4281900" cy="332699"/>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b="1" sz="1600">
                <a:latin typeface="+mj-lt"/>
                <a:ea typeface="+mj-ea"/>
                <a:cs typeface="+mj-cs"/>
                <a:sym typeface="Helvetica"/>
              </a:defRPr>
            </a:lvl1pPr>
          </a:lstStyle>
          <a:p>
            <a:pPr/>
            <a:r>
              <a:t>www.aile.org.pt</a:t>
            </a:r>
          </a:p>
        </p:txBody>
      </p:sp>
      <p:pic>
        <p:nvPicPr>
          <p:cNvPr id="29" name="Google Shape;12;p3" descr="Google Shape;12;p3"/>
          <p:cNvPicPr>
            <a:picLocks noChangeAspect="1"/>
          </p:cNvPicPr>
          <p:nvPr/>
        </p:nvPicPr>
        <p:blipFill>
          <a:blip r:embed="rId2">
            <a:extLst/>
          </a:blip>
          <a:srcRect l="25576" t="22277" r="25246" b="28049"/>
          <a:stretch>
            <a:fillRect/>
          </a:stretch>
        </p:blipFill>
        <p:spPr>
          <a:xfrm>
            <a:off x="4050398" y="1009363"/>
            <a:ext cx="2418953" cy="2443323"/>
          </a:xfrm>
          <a:prstGeom prst="rect">
            <a:avLst/>
          </a:prstGeom>
          <a:ln w="12700">
            <a:miter lim="400000"/>
          </a:ln>
        </p:spPr>
      </p:pic>
      <p:pic>
        <p:nvPicPr>
          <p:cNvPr id="30" name="Google Shape;13;p3" descr="Google Shape;13;p3"/>
          <p:cNvPicPr>
            <a:picLocks noChangeAspect="1"/>
          </p:cNvPicPr>
          <p:nvPr/>
        </p:nvPicPr>
        <p:blipFill>
          <a:blip r:embed="rId3">
            <a:extLst/>
          </a:blip>
          <a:stretch>
            <a:fillRect/>
          </a:stretch>
        </p:blipFill>
        <p:spPr>
          <a:xfrm>
            <a:off x="4589152" y="4794713"/>
            <a:ext cx="1514478" cy="295278"/>
          </a:xfrm>
          <a:prstGeom prst="rect">
            <a:avLst/>
          </a:prstGeom>
          <a:ln w="12700">
            <a:miter lim="400000"/>
          </a:ln>
        </p:spPr>
      </p:pic>
      <p:sp>
        <p:nvSpPr>
          <p:cNvPr id="31" name="Número do diapositivo"/>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AND_BODY_1_1">
    <p:spTree>
      <p:nvGrpSpPr>
        <p:cNvPr id="1" name=""/>
        <p:cNvGrpSpPr/>
        <p:nvPr/>
      </p:nvGrpSpPr>
      <p:grpSpPr>
        <a:xfrm>
          <a:off x="0" y="0"/>
          <a:ext cx="0" cy="0"/>
          <a:chOff x="0" y="0"/>
          <a:chExt cx="0" cy="0"/>
        </a:xfrm>
      </p:grpSpPr>
      <p:sp>
        <p:nvSpPr>
          <p:cNvPr id="38" name="Google Shape;15;p4"/>
          <p:cNvSpPr/>
          <p:nvPr/>
        </p:nvSpPr>
        <p:spPr>
          <a:xfrm>
            <a:off x="-27659" y="4647465"/>
            <a:ext cx="9144001" cy="2951363"/>
          </a:xfrm>
          <a:prstGeom prst="rect">
            <a:avLst/>
          </a:prstGeom>
          <a:solidFill>
            <a:schemeClr val="accent2"/>
          </a:solidFill>
          <a:ln w="12700">
            <a:miter lim="400000"/>
          </a:ln>
        </p:spPr>
        <p:txBody>
          <a:bodyPr lIns="0" tIns="0" rIns="0" bIns="0" anchor="ctr"/>
          <a:lstStyle/>
          <a:p>
            <a:pPr>
              <a:defRPr sz="1800">
                <a:latin typeface="Calibri"/>
                <a:ea typeface="Calibri"/>
                <a:cs typeface="Calibri"/>
                <a:sym typeface="Calibri"/>
              </a:defRPr>
            </a:pPr>
          </a:p>
        </p:txBody>
      </p:sp>
      <p:sp>
        <p:nvSpPr>
          <p:cNvPr id="39" name="Google Shape;16;p4"/>
          <p:cNvSpPr/>
          <p:nvPr/>
        </p:nvSpPr>
        <p:spPr>
          <a:xfrm>
            <a:off x="-27659" y="3428591"/>
            <a:ext cx="5267701" cy="1218902"/>
          </a:xfrm>
          <a:prstGeom prst="rect">
            <a:avLst/>
          </a:prstGeom>
          <a:solidFill>
            <a:schemeClr val="accent5"/>
          </a:solidFill>
          <a:ln w="12700">
            <a:miter lim="400000"/>
          </a:ln>
        </p:spPr>
        <p:txBody>
          <a:bodyPr lIns="0" tIns="0" rIns="0" bIns="0" anchor="ctr"/>
          <a:lstStyle/>
          <a:p>
            <a:pPr>
              <a:defRPr sz="1800">
                <a:latin typeface="Calibri"/>
                <a:ea typeface="Calibri"/>
                <a:cs typeface="Calibri"/>
                <a:sym typeface="Calibri"/>
              </a:defRPr>
            </a:pPr>
          </a:p>
        </p:txBody>
      </p:sp>
      <p:sp>
        <p:nvSpPr>
          <p:cNvPr id="40" name="Nível um…"/>
          <p:cNvSpPr txBox="1"/>
          <p:nvPr>
            <p:ph type="body" sz="quarter" idx="1"/>
          </p:nvPr>
        </p:nvSpPr>
        <p:spPr>
          <a:xfrm>
            <a:off x="123490" y="3603290"/>
            <a:ext cx="4781704" cy="978903"/>
          </a:xfrm>
          <a:prstGeom prst="rect">
            <a:avLst/>
          </a:prstGeom>
        </p:spPr>
        <p:txBody>
          <a:bodyPr anchor="ctr"/>
          <a:lstStyle>
            <a:lvl1pPr algn="l">
              <a:defRPr b="1" sz="1900">
                <a:solidFill>
                  <a:srgbClr val="FFFFFF"/>
                </a:solidFill>
              </a:defRPr>
            </a:lvl1pPr>
            <a:lvl2pPr algn="l">
              <a:defRPr b="1" sz="1900">
                <a:solidFill>
                  <a:srgbClr val="FFFFFF"/>
                </a:solidFill>
              </a:defRPr>
            </a:lvl2pPr>
            <a:lvl3pPr algn="l">
              <a:defRPr b="1" sz="1900">
                <a:solidFill>
                  <a:srgbClr val="FFFFFF"/>
                </a:solidFill>
              </a:defRPr>
            </a:lvl3pPr>
            <a:lvl4pPr algn="l">
              <a:defRPr b="1" sz="1900">
                <a:solidFill>
                  <a:srgbClr val="FFFFFF"/>
                </a:solidFill>
              </a:defRPr>
            </a:lvl4pPr>
            <a:lvl5pPr algn="l">
              <a:defRPr b="1" sz="1900">
                <a:solidFill>
                  <a:srgbClr val="FFFFFF"/>
                </a:solidFill>
              </a:defRPr>
            </a:lvl5pPr>
          </a:lstStyle>
          <a:p>
            <a:pPr/>
            <a:r>
              <a:t>Nível um</a:t>
            </a:r>
          </a:p>
          <a:p>
            <a:pPr lvl="1"/>
            <a:r>
              <a:t>Nível dois</a:t>
            </a:r>
          </a:p>
          <a:p>
            <a:pPr lvl="2"/>
            <a:r>
              <a:t>Nível três</a:t>
            </a:r>
          </a:p>
          <a:p>
            <a:pPr lvl="3"/>
            <a:r>
              <a:t>Nível quatro</a:t>
            </a:r>
          </a:p>
          <a:p>
            <a:pPr lvl="4"/>
            <a:r>
              <a:t>Nível cinco</a:t>
            </a:r>
          </a:p>
        </p:txBody>
      </p:sp>
      <p:pic>
        <p:nvPicPr>
          <p:cNvPr id="41" name="Google Shape;19;p4" descr="Google Shape;19;p4"/>
          <p:cNvPicPr>
            <a:picLocks noChangeAspect="1"/>
          </p:cNvPicPr>
          <p:nvPr/>
        </p:nvPicPr>
        <p:blipFill>
          <a:blip r:embed="rId2">
            <a:extLst/>
          </a:blip>
          <a:srcRect l="25576" t="22277" r="25246" b="28048"/>
          <a:stretch>
            <a:fillRect/>
          </a:stretch>
        </p:blipFill>
        <p:spPr>
          <a:xfrm>
            <a:off x="7994125" y="193025"/>
            <a:ext cx="1206628" cy="1218786"/>
          </a:xfrm>
          <a:prstGeom prst="rect">
            <a:avLst/>
          </a:prstGeom>
          <a:ln w="12700">
            <a:miter lim="400000"/>
          </a:ln>
        </p:spPr>
      </p:pic>
      <p:pic>
        <p:nvPicPr>
          <p:cNvPr id="42" name="Google Shape;20;p4" descr="Google Shape;20;p4"/>
          <p:cNvPicPr>
            <a:picLocks noChangeAspect="1"/>
          </p:cNvPicPr>
          <p:nvPr/>
        </p:nvPicPr>
        <p:blipFill>
          <a:blip r:embed="rId3">
            <a:extLst/>
          </a:blip>
          <a:srcRect l="6336" t="0" r="80466" b="53227"/>
          <a:stretch>
            <a:fillRect/>
          </a:stretch>
        </p:blipFill>
        <p:spPr>
          <a:xfrm>
            <a:off x="9297199" y="556375"/>
            <a:ext cx="1206628" cy="492076"/>
          </a:xfrm>
          <a:prstGeom prst="rect">
            <a:avLst/>
          </a:prstGeom>
          <a:ln w="12700">
            <a:miter lim="400000"/>
          </a:ln>
        </p:spPr>
      </p:pic>
      <p:pic>
        <p:nvPicPr>
          <p:cNvPr id="43" name="image1.png" descr="image1.png"/>
          <p:cNvPicPr>
            <a:picLocks noChangeAspect="1"/>
          </p:cNvPicPr>
          <p:nvPr/>
        </p:nvPicPr>
        <p:blipFill>
          <a:blip r:embed="rId4">
            <a:extLst/>
          </a:blip>
          <a:stretch>
            <a:fillRect/>
          </a:stretch>
        </p:blipFill>
        <p:spPr>
          <a:xfrm>
            <a:off x="3526180" y="481971"/>
            <a:ext cx="633285" cy="730714"/>
          </a:xfrm>
          <a:prstGeom prst="rect">
            <a:avLst/>
          </a:prstGeom>
          <a:ln w="12700">
            <a:miter lim="400000"/>
          </a:ln>
        </p:spPr>
      </p:pic>
      <p:pic>
        <p:nvPicPr>
          <p:cNvPr id="44" name="Astoria International School" descr="Astoria International School"/>
          <p:cNvPicPr>
            <a:picLocks noChangeAspect="1"/>
          </p:cNvPicPr>
          <p:nvPr/>
        </p:nvPicPr>
        <p:blipFill>
          <a:blip r:embed="rId5">
            <a:extLst/>
          </a:blip>
          <a:stretch>
            <a:fillRect/>
          </a:stretch>
        </p:blipFill>
        <p:spPr>
          <a:xfrm>
            <a:off x="4328347" y="538499"/>
            <a:ext cx="617657" cy="617657"/>
          </a:xfrm>
          <a:prstGeom prst="rect">
            <a:avLst/>
          </a:prstGeom>
          <a:ln w="12700">
            <a:miter lim="400000"/>
          </a:ln>
        </p:spPr>
      </p:pic>
      <p:pic>
        <p:nvPicPr>
          <p:cNvPr id="45" name="image2.png" descr="image2.png"/>
          <p:cNvPicPr>
            <a:picLocks noChangeAspect="1"/>
          </p:cNvPicPr>
          <p:nvPr/>
        </p:nvPicPr>
        <p:blipFill>
          <a:blip r:embed="rId6">
            <a:extLst/>
          </a:blip>
          <a:stretch>
            <a:fillRect/>
          </a:stretch>
        </p:blipFill>
        <p:spPr>
          <a:xfrm>
            <a:off x="5114890" y="644509"/>
            <a:ext cx="1206503" cy="405636"/>
          </a:xfrm>
          <a:prstGeom prst="rect">
            <a:avLst/>
          </a:prstGeom>
          <a:ln w="12700">
            <a:miter lim="400000"/>
          </a:ln>
        </p:spPr>
      </p:pic>
      <p:pic>
        <p:nvPicPr>
          <p:cNvPr id="46" name="Graphical user interface, textDescription automatically generated with medium confidence" descr="Graphical user interface, textDescription automatically generated with medium confidence"/>
          <p:cNvPicPr>
            <a:picLocks noChangeAspect="1"/>
          </p:cNvPicPr>
          <p:nvPr/>
        </p:nvPicPr>
        <p:blipFill>
          <a:blip r:embed="rId7">
            <a:extLst/>
          </a:blip>
          <a:stretch>
            <a:fillRect/>
          </a:stretch>
        </p:blipFill>
        <p:spPr>
          <a:xfrm>
            <a:off x="6490279" y="697525"/>
            <a:ext cx="1407274" cy="299605"/>
          </a:xfrm>
          <a:prstGeom prst="rect">
            <a:avLst/>
          </a:prstGeom>
          <a:ln w="12700">
            <a:miter lim="400000"/>
          </a:ln>
        </p:spPr>
      </p:pic>
      <p:sp>
        <p:nvSpPr>
          <p:cNvPr id="47" name="Número do diapositivo"/>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AND_BODY_1_1_1">
    <p:spTree>
      <p:nvGrpSpPr>
        <p:cNvPr id="1" name=""/>
        <p:cNvGrpSpPr/>
        <p:nvPr/>
      </p:nvGrpSpPr>
      <p:grpSpPr>
        <a:xfrm>
          <a:off x="0" y="0"/>
          <a:ext cx="0" cy="0"/>
          <a:chOff x="0" y="0"/>
          <a:chExt cx="0" cy="0"/>
        </a:xfrm>
      </p:grpSpPr>
      <p:sp>
        <p:nvSpPr>
          <p:cNvPr id="54" name="Google Shape;22;p5"/>
          <p:cNvSpPr/>
          <p:nvPr/>
        </p:nvSpPr>
        <p:spPr>
          <a:xfrm>
            <a:off x="-10728" y="-10726"/>
            <a:ext cx="4497491" cy="7613702"/>
          </a:xfrm>
          <a:prstGeom prst="rect">
            <a:avLst/>
          </a:prstGeom>
          <a:blipFill>
            <a:blip r:embed="rId2"/>
          </a:blipFill>
          <a:ln w="12700">
            <a:miter lim="400000"/>
          </a:ln>
        </p:spPr>
        <p:txBody>
          <a:bodyPr lIns="0" tIns="0" rIns="0" bIns="0" anchor="ctr"/>
          <a:lstStyle/>
          <a:p>
            <a:pPr>
              <a:defRPr sz="1800">
                <a:latin typeface="Calibri"/>
                <a:ea typeface="Calibri"/>
                <a:cs typeface="Calibri"/>
                <a:sym typeface="Calibri"/>
              </a:defRPr>
            </a:pPr>
          </a:p>
        </p:txBody>
      </p:sp>
      <p:sp>
        <p:nvSpPr>
          <p:cNvPr id="55" name="Nível um…"/>
          <p:cNvSpPr txBox="1"/>
          <p:nvPr>
            <p:ph type="body" sz="half" idx="1"/>
          </p:nvPr>
        </p:nvSpPr>
        <p:spPr>
          <a:xfrm>
            <a:off x="417799" y="1784873"/>
            <a:ext cx="3925202" cy="5142304"/>
          </a:xfrm>
          <a:prstGeom prst="rect">
            <a:avLst/>
          </a:prstGeom>
        </p:spPr>
        <p:txBody>
          <a:bodyPr/>
          <a:lstStyle>
            <a:lvl1pPr algn="l">
              <a:defRPr>
                <a:solidFill>
                  <a:srgbClr val="FFFFFF"/>
                </a:solidFill>
              </a:defRPr>
            </a:lvl1pPr>
            <a:lvl2pPr algn="l">
              <a:defRPr>
                <a:solidFill>
                  <a:srgbClr val="FFFFFF"/>
                </a:solidFill>
              </a:defRPr>
            </a:lvl2pPr>
            <a:lvl3pPr algn="l">
              <a:defRPr>
                <a:solidFill>
                  <a:srgbClr val="FFFFFF"/>
                </a:solidFill>
              </a:defRPr>
            </a:lvl3pPr>
            <a:lvl4pPr algn="l">
              <a:defRPr>
                <a:solidFill>
                  <a:srgbClr val="FFFFFF"/>
                </a:solidFill>
              </a:defRPr>
            </a:lvl4pPr>
            <a:lvl5pPr algn="l">
              <a:defRPr>
                <a:solidFill>
                  <a:srgbClr val="FFFFFF"/>
                </a:solidFill>
              </a:defRPr>
            </a:lvl5pPr>
          </a:lstStyle>
          <a:p>
            <a:pPr/>
            <a:r>
              <a:t>Nível um</a:t>
            </a:r>
          </a:p>
          <a:p>
            <a:pPr lvl="1"/>
            <a:r>
              <a:t>Nível dois</a:t>
            </a:r>
          </a:p>
          <a:p>
            <a:pPr lvl="2"/>
            <a:r>
              <a:t>Nível três</a:t>
            </a:r>
          </a:p>
          <a:p>
            <a:pPr lvl="3"/>
            <a:r>
              <a:t>Nível quatro</a:t>
            </a:r>
          </a:p>
          <a:p>
            <a:pPr lvl="4"/>
            <a:r>
              <a:t>Nível cinco</a:t>
            </a:r>
          </a:p>
        </p:txBody>
      </p:sp>
      <p:pic>
        <p:nvPicPr>
          <p:cNvPr id="56" name="Google Shape;25;p5" descr="Google Shape;25;p5"/>
          <p:cNvPicPr>
            <a:picLocks noChangeAspect="1"/>
          </p:cNvPicPr>
          <p:nvPr/>
        </p:nvPicPr>
        <p:blipFill>
          <a:blip r:embed="rId3">
            <a:extLst/>
          </a:blip>
          <a:srcRect l="25576" t="22277" r="25246" b="28048"/>
          <a:stretch>
            <a:fillRect/>
          </a:stretch>
        </p:blipFill>
        <p:spPr>
          <a:xfrm>
            <a:off x="8936824" y="193025"/>
            <a:ext cx="1206628" cy="1218786"/>
          </a:xfrm>
          <a:prstGeom prst="rect">
            <a:avLst/>
          </a:prstGeom>
          <a:ln w="12700">
            <a:miter lim="400000"/>
          </a:ln>
        </p:spPr>
      </p:pic>
      <p:pic>
        <p:nvPicPr>
          <p:cNvPr id="57" name="Google Shape;26;p5" descr="Google Shape;26;p5"/>
          <p:cNvPicPr>
            <a:picLocks noChangeAspect="1"/>
          </p:cNvPicPr>
          <p:nvPr/>
        </p:nvPicPr>
        <p:blipFill>
          <a:blip r:embed="rId4">
            <a:extLst/>
          </a:blip>
          <a:srcRect l="6336" t="0" r="80466" b="53227"/>
          <a:stretch>
            <a:fillRect/>
          </a:stretch>
        </p:blipFill>
        <p:spPr>
          <a:xfrm>
            <a:off x="9817899" y="556375"/>
            <a:ext cx="1206628" cy="492076"/>
          </a:xfrm>
          <a:prstGeom prst="rect">
            <a:avLst/>
          </a:prstGeom>
          <a:ln w="12700">
            <a:miter lim="400000"/>
          </a:ln>
        </p:spPr>
      </p:pic>
      <p:pic>
        <p:nvPicPr>
          <p:cNvPr id="58" name="image1.png" descr="image1.png"/>
          <p:cNvPicPr>
            <a:picLocks noChangeAspect="1"/>
          </p:cNvPicPr>
          <p:nvPr/>
        </p:nvPicPr>
        <p:blipFill>
          <a:blip r:embed="rId5">
            <a:extLst/>
          </a:blip>
          <a:stretch>
            <a:fillRect/>
          </a:stretch>
        </p:blipFill>
        <p:spPr>
          <a:xfrm>
            <a:off x="4643311" y="481971"/>
            <a:ext cx="633285" cy="730714"/>
          </a:xfrm>
          <a:prstGeom prst="rect">
            <a:avLst/>
          </a:prstGeom>
          <a:ln w="12700">
            <a:miter lim="400000"/>
          </a:ln>
        </p:spPr>
      </p:pic>
      <p:pic>
        <p:nvPicPr>
          <p:cNvPr id="59" name="Astoria International School" descr="Astoria International School"/>
          <p:cNvPicPr>
            <a:picLocks noChangeAspect="1"/>
          </p:cNvPicPr>
          <p:nvPr/>
        </p:nvPicPr>
        <p:blipFill>
          <a:blip r:embed="rId6">
            <a:extLst/>
          </a:blip>
          <a:stretch>
            <a:fillRect/>
          </a:stretch>
        </p:blipFill>
        <p:spPr>
          <a:xfrm>
            <a:off x="5396119" y="538499"/>
            <a:ext cx="617657" cy="617657"/>
          </a:xfrm>
          <a:prstGeom prst="rect">
            <a:avLst/>
          </a:prstGeom>
          <a:ln w="12700">
            <a:miter lim="400000"/>
          </a:ln>
        </p:spPr>
      </p:pic>
      <p:pic>
        <p:nvPicPr>
          <p:cNvPr id="60" name="image2.png" descr="image2.png"/>
          <p:cNvPicPr>
            <a:picLocks noChangeAspect="1"/>
          </p:cNvPicPr>
          <p:nvPr/>
        </p:nvPicPr>
        <p:blipFill>
          <a:blip r:embed="rId7">
            <a:extLst/>
          </a:blip>
          <a:stretch>
            <a:fillRect/>
          </a:stretch>
        </p:blipFill>
        <p:spPr>
          <a:xfrm>
            <a:off x="6133298" y="644509"/>
            <a:ext cx="1206503" cy="405636"/>
          </a:xfrm>
          <a:prstGeom prst="rect">
            <a:avLst/>
          </a:prstGeom>
          <a:ln w="12700">
            <a:miter lim="400000"/>
          </a:ln>
        </p:spPr>
      </p:pic>
      <p:pic>
        <p:nvPicPr>
          <p:cNvPr id="61" name="Graphical user interface, textDescription automatically generated with medium confidence" descr="Graphical user interface, textDescription automatically generated with medium confidence"/>
          <p:cNvPicPr>
            <a:picLocks noChangeAspect="1"/>
          </p:cNvPicPr>
          <p:nvPr/>
        </p:nvPicPr>
        <p:blipFill>
          <a:blip r:embed="rId8">
            <a:extLst/>
          </a:blip>
          <a:stretch>
            <a:fillRect/>
          </a:stretch>
        </p:blipFill>
        <p:spPr>
          <a:xfrm>
            <a:off x="7422298" y="697525"/>
            <a:ext cx="1407274" cy="299605"/>
          </a:xfrm>
          <a:prstGeom prst="rect">
            <a:avLst/>
          </a:prstGeom>
          <a:ln w="12700">
            <a:miter lim="400000"/>
          </a:ln>
        </p:spPr>
      </p:pic>
      <p:sp>
        <p:nvSpPr>
          <p:cNvPr id="62" name="Número do diapositivo"/>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_1_2">
    <p:spTree>
      <p:nvGrpSpPr>
        <p:cNvPr id="1" name=""/>
        <p:cNvGrpSpPr/>
        <p:nvPr/>
      </p:nvGrpSpPr>
      <p:grpSpPr>
        <a:xfrm>
          <a:off x="0" y="0"/>
          <a:ext cx="0" cy="0"/>
          <a:chOff x="0" y="0"/>
          <a:chExt cx="0" cy="0"/>
        </a:xfrm>
      </p:grpSpPr>
      <p:sp>
        <p:nvSpPr>
          <p:cNvPr id="69" name="Nível um…"/>
          <p:cNvSpPr txBox="1"/>
          <p:nvPr>
            <p:ph type="body" sz="half" idx="1"/>
          </p:nvPr>
        </p:nvSpPr>
        <p:spPr>
          <a:prstGeom prst="rect">
            <a:avLst/>
          </a:prstGeom>
        </p:spPr>
        <p:txBody>
          <a:bodyPr/>
          <a:lstStyle/>
          <a:p>
            <a:pPr/>
            <a:r>
              <a:t>Nível um</a:t>
            </a:r>
          </a:p>
          <a:p>
            <a:pPr lvl="1"/>
            <a:r>
              <a:t>Nível dois</a:t>
            </a:r>
          </a:p>
          <a:p>
            <a:pPr lvl="2"/>
            <a:r>
              <a:t>Nível três</a:t>
            </a:r>
          </a:p>
          <a:p>
            <a:pPr lvl="3"/>
            <a:r>
              <a:t>Nível quatro</a:t>
            </a:r>
          </a:p>
          <a:p>
            <a:pPr lvl="4"/>
            <a:r>
              <a:t>Nível cinco</a:t>
            </a:r>
          </a:p>
        </p:txBody>
      </p:sp>
      <p:sp>
        <p:nvSpPr>
          <p:cNvPr id="70" name="Número do diapositivo"/>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AND_TWO_COLUMNS_1">
    <p:spTree>
      <p:nvGrpSpPr>
        <p:cNvPr id="1" name=""/>
        <p:cNvGrpSpPr/>
        <p:nvPr/>
      </p:nvGrpSpPr>
      <p:grpSpPr>
        <a:xfrm>
          <a:off x="0" y="0"/>
          <a:ext cx="0" cy="0"/>
          <a:chOff x="0" y="0"/>
          <a:chExt cx="0" cy="0"/>
        </a:xfrm>
      </p:grpSpPr>
      <p:sp>
        <p:nvSpPr>
          <p:cNvPr id="77" name="Google Shape;34;p7"/>
          <p:cNvSpPr/>
          <p:nvPr/>
        </p:nvSpPr>
        <p:spPr>
          <a:xfrm>
            <a:off x="-10675" y="-14477"/>
            <a:ext cx="10504500" cy="1523704"/>
          </a:xfrm>
          <a:prstGeom prst="rect">
            <a:avLst/>
          </a:prstGeom>
          <a:solidFill>
            <a:schemeClr val="accent5"/>
          </a:solidFill>
          <a:ln w="12700">
            <a:miter lim="400000"/>
          </a:ln>
        </p:spPr>
        <p:txBody>
          <a:bodyPr lIns="0" tIns="0" rIns="0" bIns="0" anchor="ctr"/>
          <a:lstStyle/>
          <a:p>
            <a:pPr>
              <a:defRPr sz="1800">
                <a:latin typeface="Calibri"/>
                <a:ea typeface="Calibri"/>
                <a:cs typeface="Calibri"/>
                <a:sym typeface="Calibri"/>
              </a:defRPr>
            </a:pPr>
          </a:p>
        </p:txBody>
      </p:sp>
      <p:pic>
        <p:nvPicPr>
          <p:cNvPr id="78" name="Google Shape;35;p7" descr="Google Shape;35;p7"/>
          <p:cNvPicPr>
            <a:picLocks noChangeAspect="1"/>
          </p:cNvPicPr>
          <p:nvPr/>
        </p:nvPicPr>
        <p:blipFill>
          <a:blip r:embed="rId2">
            <a:alphaModFix amt="52999"/>
            <a:extLst/>
          </a:blip>
          <a:srcRect l="0" t="26856" r="0" b="25448"/>
          <a:stretch>
            <a:fillRect/>
          </a:stretch>
        </p:blipFill>
        <p:spPr>
          <a:xfrm>
            <a:off x="-10728" y="-22578"/>
            <a:ext cx="10504602" cy="1523855"/>
          </a:xfrm>
          <a:prstGeom prst="rect">
            <a:avLst/>
          </a:prstGeom>
          <a:ln w="12700">
            <a:miter lim="400000"/>
          </a:ln>
        </p:spPr>
      </p:pic>
      <p:sp>
        <p:nvSpPr>
          <p:cNvPr id="79" name="Nível um…"/>
          <p:cNvSpPr txBox="1"/>
          <p:nvPr>
            <p:ph type="body" sz="quarter" idx="1"/>
          </p:nvPr>
        </p:nvSpPr>
        <p:spPr>
          <a:xfrm>
            <a:off x="2097575" y="249897"/>
            <a:ext cx="6288000" cy="978902"/>
          </a:xfrm>
          <a:prstGeom prst="rect">
            <a:avLst/>
          </a:prstGeom>
        </p:spPr>
        <p:txBody>
          <a:bodyPr anchor="ctr"/>
          <a:lstStyle>
            <a:lvl1pPr algn="r">
              <a:defRPr b="1" sz="1900">
                <a:solidFill>
                  <a:srgbClr val="FFFFFF"/>
                </a:solidFill>
              </a:defRPr>
            </a:lvl1pPr>
            <a:lvl2pPr algn="r">
              <a:defRPr b="1" sz="1900">
                <a:solidFill>
                  <a:srgbClr val="FFFFFF"/>
                </a:solidFill>
              </a:defRPr>
            </a:lvl2pPr>
            <a:lvl3pPr algn="r">
              <a:defRPr b="1" sz="1900">
                <a:solidFill>
                  <a:srgbClr val="FFFFFF"/>
                </a:solidFill>
              </a:defRPr>
            </a:lvl3pPr>
            <a:lvl4pPr algn="r">
              <a:defRPr b="1" sz="1900">
                <a:solidFill>
                  <a:srgbClr val="FFFFFF"/>
                </a:solidFill>
              </a:defRPr>
            </a:lvl4pPr>
            <a:lvl5pPr algn="r">
              <a:defRPr b="1" sz="1900">
                <a:solidFill>
                  <a:srgbClr val="FFFFFF"/>
                </a:solidFill>
              </a:defRPr>
            </a:lvl5pPr>
          </a:lstStyle>
          <a:p>
            <a:pPr/>
            <a:r>
              <a:t>Nível um</a:t>
            </a:r>
          </a:p>
          <a:p>
            <a:pPr lvl="1"/>
            <a:r>
              <a:t>Nível dois</a:t>
            </a:r>
          </a:p>
          <a:p>
            <a:pPr lvl="2"/>
            <a:r>
              <a:t>Nível três</a:t>
            </a:r>
          </a:p>
          <a:p>
            <a:pPr lvl="3"/>
            <a:r>
              <a:t>Nível quatro</a:t>
            </a:r>
          </a:p>
          <a:p>
            <a:pPr lvl="4"/>
            <a:r>
              <a:t>Nível cinco</a:t>
            </a:r>
          </a:p>
        </p:txBody>
      </p:sp>
      <p:pic>
        <p:nvPicPr>
          <p:cNvPr id="80" name="Google Shape;38;p7" descr="Google Shape;38;p7"/>
          <p:cNvPicPr>
            <a:picLocks noChangeAspect="1"/>
          </p:cNvPicPr>
          <p:nvPr/>
        </p:nvPicPr>
        <p:blipFill>
          <a:blip r:embed="rId3">
            <a:extLst/>
          </a:blip>
          <a:srcRect l="25576" t="22277" r="25246" b="28049"/>
          <a:stretch>
            <a:fillRect/>
          </a:stretch>
        </p:blipFill>
        <p:spPr>
          <a:xfrm>
            <a:off x="7994125" y="6190241"/>
            <a:ext cx="1206628" cy="1218786"/>
          </a:xfrm>
          <a:prstGeom prst="rect">
            <a:avLst/>
          </a:prstGeom>
          <a:ln w="12700">
            <a:miter lim="400000"/>
          </a:ln>
        </p:spPr>
      </p:pic>
      <p:pic>
        <p:nvPicPr>
          <p:cNvPr id="81" name="Google Shape;39;p7" descr="Google Shape;39;p7"/>
          <p:cNvPicPr>
            <a:picLocks noChangeAspect="1"/>
          </p:cNvPicPr>
          <p:nvPr/>
        </p:nvPicPr>
        <p:blipFill>
          <a:blip r:embed="rId4">
            <a:extLst/>
          </a:blip>
          <a:srcRect l="6336" t="0" r="80466" b="53227"/>
          <a:stretch>
            <a:fillRect/>
          </a:stretch>
        </p:blipFill>
        <p:spPr>
          <a:xfrm>
            <a:off x="9297199" y="6553592"/>
            <a:ext cx="1206628" cy="492078"/>
          </a:xfrm>
          <a:prstGeom prst="rect">
            <a:avLst/>
          </a:prstGeom>
          <a:ln w="12700">
            <a:miter lim="400000"/>
          </a:ln>
        </p:spPr>
      </p:pic>
      <p:pic>
        <p:nvPicPr>
          <p:cNvPr id="82" name="image1.png" descr="image1.png"/>
          <p:cNvPicPr>
            <a:picLocks noChangeAspect="1"/>
          </p:cNvPicPr>
          <p:nvPr/>
        </p:nvPicPr>
        <p:blipFill>
          <a:blip r:embed="rId5">
            <a:extLst/>
          </a:blip>
          <a:stretch>
            <a:fillRect/>
          </a:stretch>
        </p:blipFill>
        <p:spPr>
          <a:xfrm>
            <a:off x="3526180" y="6434287"/>
            <a:ext cx="633285" cy="730713"/>
          </a:xfrm>
          <a:prstGeom prst="rect">
            <a:avLst/>
          </a:prstGeom>
          <a:ln w="12700">
            <a:miter lim="400000"/>
          </a:ln>
        </p:spPr>
      </p:pic>
      <p:pic>
        <p:nvPicPr>
          <p:cNvPr id="83" name="Astoria International School" descr="Astoria International School"/>
          <p:cNvPicPr>
            <a:picLocks noChangeAspect="1"/>
          </p:cNvPicPr>
          <p:nvPr/>
        </p:nvPicPr>
        <p:blipFill>
          <a:blip r:embed="rId6">
            <a:extLst/>
          </a:blip>
          <a:stretch>
            <a:fillRect/>
          </a:stretch>
        </p:blipFill>
        <p:spPr>
          <a:xfrm>
            <a:off x="4328347" y="6490815"/>
            <a:ext cx="617657" cy="617657"/>
          </a:xfrm>
          <a:prstGeom prst="rect">
            <a:avLst/>
          </a:prstGeom>
          <a:ln w="12700">
            <a:miter lim="400000"/>
          </a:ln>
        </p:spPr>
      </p:pic>
      <p:pic>
        <p:nvPicPr>
          <p:cNvPr id="84" name="image2.png" descr="image2.png"/>
          <p:cNvPicPr>
            <a:picLocks noChangeAspect="1"/>
          </p:cNvPicPr>
          <p:nvPr/>
        </p:nvPicPr>
        <p:blipFill>
          <a:blip r:embed="rId7">
            <a:extLst/>
          </a:blip>
          <a:stretch>
            <a:fillRect/>
          </a:stretch>
        </p:blipFill>
        <p:spPr>
          <a:xfrm>
            <a:off x="5114890" y="6596826"/>
            <a:ext cx="1206503" cy="405637"/>
          </a:xfrm>
          <a:prstGeom prst="rect">
            <a:avLst/>
          </a:prstGeom>
          <a:ln w="12700">
            <a:miter lim="400000"/>
          </a:ln>
        </p:spPr>
      </p:pic>
      <p:pic>
        <p:nvPicPr>
          <p:cNvPr id="85" name="Graphical user interface, textDescription automatically generated with medium confidence" descr="Graphical user interface, textDescription automatically generated with medium confidence"/>
          <p:cNvPicPr>
            <a:picLocks noChangeAspect="1"/>
          </p:cNvPicPr>
          <p:nvPr/>
        </p:nvPicPr>
        <p:blipFill>
          <a:blip r:embed="rId8">
            <a:extLst/>
          </a:blip>
          <a:stretch>
            <a:fillRect/>
          </a:stretch>
        </p:blipFill>
        <p:spPr>
          <a:xfrm>
            <a:off x="6490279" y="6649842"/>
            <a:ext cx="1407274" cy="299605"/>
          </a:xfrm>
          <a:prstGeom prst="rect">
            <a:avLst/>
          </a:prstGeom>
          <a:ln w="12700">
            <a:miter lim="400000"/>
          </a:ln>
        </p:spPr>
      </p:pic>
      <p:sp>
        <p:nvSpPr>
          <p:cNvPr id="86" name="Número do diapositivo"/>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AND_TWO_COLUMNS_1_3">
    <p:spTree>
      <p:nvGrpSpPr>
        <p:cNvPr id="1" name=""/>
        <p:cNvGrpSpPr/>
        <p:nvPr/>
      </p:nvGrpSpPr>
      <p:grpSpPr>
        <a:xfrm>
          <a:off x="0" y="0"/>
          <a:ext cx="0" cy="0"/>
          <a:chOff x="0" y="0"/>
          <a:chExt cx="0" cy="0"/>
        </a:xfrm>
      </p:grpSpPr>
      <p:sp>
        <p:nvSpPr>
          <p:cNvPr id="93" name="Nível um…"/>
          <p:cNvSpPr txBox="1"/>
          <p:nvPr>
            <p:ph type="body" sz="quarter" idx="1"/>
          </p:nvPr>
        </p:nvSpPr>
        <p:spPr>
          <a:xfrm>
            <a:off x="5707124" y="3508573"/>
            <a:ext cx="4128602" cy="3678903"/>
          </a:xfrm>
          <a:prstGeom prst="rect">
            <a:avLst/>
          </a:prstGeom>
        </p:spPr>
        <p:txBody>
          <a:bodyPr/>
          <a:lstStyle>
            <a:lvl1pPr algn="l"/>
            <a:lvl2pPr algn="l"/>
            <a:lvl3pPr algn="l"/>
            <a:lvl4pPr algn="l"/>
            <a:lvl5pPr algn="l"/>
          </a:lstStyle>
          <a:p>
            <a:pPr/>
            <a:r>
              <a:t>Nível um</a:t>
            </a:r>
          </a:p>
          <a:p>
            <a:pPr lvl="1"/>
            <a:r>
              <a:t>Nível dois</a:t>
            </a:r>
          </a:p>
          <a:p>
            <a:pPr lvl="2"/>
            <a:r>
              <a:t>Nível três</a:t>
            </a:r>
          </a:p>
          <a:p>
            <a:pPr lvl="3"/>
            <a:r>
              <a:t>Nível quatro</a:t>
            </a:r>
          </a:p>
          <a:p>
            <a:pPr lvl="4"/>
            <a:r>
              <a:t>Nível cinco</a:t>
            </a:r>
          </a:p>
        </p:txBody>
      </p:sp>
      <p:sp>
        <p:nvSpPr>
          <p:cNvPr id="94" name="Google Shape;42;p8"/>
          <p:cNvSpPr/>
          <p:nvPr/>
        </p:nvSpPr>
        <p:spPr>
          <a:xfrm>
            <a:off x="0" y="3379899"/>
            <a:ext cx="4896000" cy="4180202"/>
          </a:xfrm>
          <a:prstGeom prst="rect">
            <a:avLst/>
          </a:prstGeom>
          <a:solidFill>
            <a:schemeClr val="accent2"/>
          </a:solidFill>
          <a:ln w="12700">
            <a:miter lim="400000"/>
          </a:ln>
        </p:spPr>
        <p:txBody>
          <a:bodyPr lIns="0" tIns="0" rIns="0" bIns="0" anchor="ctr"/>
          <a:lstStyle/>
          <a:p>
            <a:pPr>
              <a:defRPr sz="1800">
                <a:latin typeface="Calibri"/>
                <a:ea typeface="Calibri"/>
                <a:cs typeface="Calibri"/>
                <a:sym typeface="Calibri"/>
              </a:defRPr>
            </a:pPr>
          </a:p>
        </p:txBody>
      </p:sp>
      <p:pic>
        <p:nvPicPr>
          <p:cNvPr id="95" name="Google Shape;43;p8" descr="Google Shape;43;p8"/>
          <p:cNvPicPr>
            <a:picLocks noChangeAspect="1"/>
          </p:cNvPicPr>
          <p:nvPr/>
        </p:nvPicPr>
        <p:blipFill>
          <a:blip r:embed="rId2">
            <a:extLst/>
          </a:blip>
          <a:srcRect l="25576" t="22277" r="25246" b="28048"/>
          <a:stretch>
            <a:fillRect/>
          </a:stretch>
        </p:blipFill>
        <p:spPr>
          <a:xfrm>
            <a:off x="7994125" y="193024"/>
            <a:ext cx="1206628" cy="1218787"/>
          </a:xfrm>
          <a:prstGeom prst="rect">
            <a:avLst/>
          </a:prstGeom>
          <a:ln w="12700">
            <a:miter lim="400000"/>
          </a:ln>
        </p:spPr>
      </p:pic>
      <p:pic>
        <p:nvPicPr>
          <p:cNvPr id="96" name="Google Shape;44;p8" descr="Google Shape;44;p8"/>
          <p:cNvPicPr>
            <a:picLocks noChangeAspect="1"/>
          </p:cNvPicPr>
          <p:nvPr/>
        </p:nvPicPr>
        <p:blipFill>
          <a:blip r:embed="rId3">
            <a:extLst/>
          </a:blip>
          <a:srcRect l="6336" t="0" r="80466" b="53227"/>
          <a:stretch>
            <a:fillRect/>
          </a:stretch>
        </p:blipFill>
        <p:spPr>
          <a:xfrm>
            <a:off x="9297199" y="556375"/>
            <a:ext cx="1206628" cy="492077"/>
          </a:xfrm>
          <a:prstGeom prst="rect">
            <a:avLst/>
          </a:prstGeom>
          <a:ln w="12700">
            <a:miter lim="400000"/>
          </a:ln>
        </p:spPr>
      </p:pic>
      <p:pic>
        <p:nvPicPr>
          <p:cNvPr id="97" name="image1.png" descr="image1.png"/>
          <p:cNvPicPr>
            <a:picLocks noChangeAspect="1"/>
          </p:cNvPicPr>
          <p:nvPr/>
        </p:nvPicPr>
        <p:blipFill>
          <a:blip r:embed="rId4">
            <a:extLst/>
          </a:blip>
          <a:stretch>
            <a:fillRect/>
          </a:stretch>
        </p:blipFill>
        <p:spPr>
          <a:xfrm>
            <a:off x="3526180" y="481971"/>
            <a:ext cx="633285" cy="730714"/>
          </a:xfrm>
          <a:prstGeom prst="rect">
            <a:avLst/>
          </a:prstGeom>
          <a:ln w="12700">
            <a:miter lim="400000"/>
          </a:ln>
        </p:spPr>
      </p:pic>
      <p:pic>
        <p:nvPicPr>
          <p:cNvPr id="98" name="Astoria International School" descr="Astoria International School"/>
          <p:cNvPicPr>
            <a:picLocks noChangeAspect="1"/>
          </p:cNvPicPr>
          <p:nvPr/>
        </p:nvPicPr>
        <p:blipFill>
          <a:blip r:embed="rId5">
            <a:extLst/>
          </a:blip>
          <a:stretch>
            <a:fillRect/>
          </a:stretch>
        </p:blipFill>
        <p:spPr>
          <a:xfrm>
            <a:off x="4328347" y="538499"/>
            <a:ext cx="617657" cy="617657"/>
          </a:xfrm>
          <a:prstGeom prst="rect">
            <a:avLst/>
          </a:prstGeom>
          <a:ln w="12700">
            <a:miter lim="400000"/>
          </a:ln>
        </p:spPr>
      </p:pic>
      <p:pic>
        <p:nvPicPr>
          <p:cNvPr id="99" name="image2.png" descr="image2.png"/>
          <p:cNvPicPr>
            <a:picLocks noChangeAspect="1"/>
          </p:cNvPicPr>
          <p:nvPr/>
        </p:nvPicPr>
        <p:blipFill>
          <a:blip r:embed="rId6">
            <a:extLst/>
          </a:blip>
          <a:stretch>
            <a:fillRect/>
          </a:stretch>
        </p:blipFill>
        <p:spPr>
          <a:xfrm>
            <a:off x="5114890" y="644509"/>
            <a:ext cx="1206503" cy="405636"/>
          </a:xfrm>
          <a:prstGeom prst="rect">
            <a:avLst/>
          </a:prstGeom>
          <a:ln w="12700">
            <a:miter lim="400000"/>
          </a:ln>
        </p:spPr>
      </p:pic>
      <p:pic>
        <p:nvPicPr>
          <p:cNvPr id="100" name="Graphical user interface, textDescription automatically generated with medium confidence" descr="Graphical user interface, textDescription automatically generated with medium confidence"/>
          <p:cNvPicPr>
            <a:picLocks noChangeAspect="1"/>
          </p:cNvPicPr>
          <p:nvPr/>
        </p:nvPicPr>
        <p:blipFill>
          <a:blip r:embed="rId7">
            <a:extLst/>
          </a:blip>
          <a:stretch>
            <a:fillRect/>
          </a:stretch>
        </p:blipFill>
        <p:spPr>
          <a:xfrm>
            <a:off x="6490279" y="697525"/>
            <a:ext cx="1407274" cy="299605"/>
          </a:xfrm>
          <a:prstGeom prst="rect">
            <a:avLst/>
          </a:prstGeom>
          <a:ln w="12700">
            <a:miter lim="400000"/>
          </a:ln>
        </p:spPr>
      </p:pic>
      <p:sp>
        <p:nvSpPr>
          <p:cNvPr id="101" name="Número do diapositivo"/>
          <p:cNvSpPr txBox="1"/>
          <p:nvPr>
            <p:ph type="sldNum" sz="quarter" idx="2"/>
          </p:nvPr>
        </p:nvSpPr>
        <p:spPr>
          <a:xfrm>
            <a:off x="7207920" y="6871631"/>
            <a:ext cx="273652" cy="264252"/>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AND_TWO_COLUMNS_1_3_1">
    <p:spTree>
      <p:nvGrpSpPr>
        <p:cNvPr id="1" name=""/>
        <p:cNvGrpSpPr/>
        <p:nvPr/>
      </p:nvGrpSpPr>
      <p:grpSpPr>
        <a:xfrm>
          <a:off x="0" y="0"/>
          <a:ext cx="0" cy="0"/>
          <a:chOff x="0" y="0"/>
          <a:chExt cx="0" cy="0"/>
        </a:xfrm>
      </p:grpSpPr>
      <p:sp>
        <p:nvSpPr>
          <p:cNvPr id="108" name="Nível um…"/>
          <p:cNvSpPr txBox="1"/>
          <p:nvPr>
            <p:ph type="body" sz="quarter" idx="1"/>
          </p:nvPr>
        </p:nvSpPr>
        <p:spPr>
          <a:xfrm>
            <a:off x="700508" y="3508573"/>
            <a:ext cx="4128600" cy="3678903"/>
          </a:xfrm>
          <a:prstGeom prst="rect">
            <a:avLst/>
          </a:prstGeom>
        </p:spPr>
        <p:txBody>
          <a:bodyPr/>
          <a:lstStyle>
            <a:lvl1pPr algn="l"/>
            <a:lvl2pPr algn="l"/>
            <a:lvl3pPr algn="l"/>
            <a:lvl4pPr algn="l"/>
            <a:lvl5pPr algn="l"/>
          </a:lstStyle>
          <a:p>
            <a:pPr/>
            <a:r>
              <a:t>Nível um</a:t>
            </a:r>
          </a:p>
          <a:p>
            <a:pPr lvl="1"/>
            <a:r>
              <a:t>Nível dois</a:t>
            </a:r>
          </a:p>
          <a:p>
            <a:pPr lvl="2"/>
            <a:r>
              <a:t>Nível três</a:t>
            </a:r>
          </a:p>
          <a:p>
            <a:pPr lvl="3"/>
            <a:r>
              <a:t>Nível quatro</a:t>
            </a:r>
          </a:p>
          <a:p>
            <a:pPr lvl="4"/>
            <a:r>
              <a:t>Nível cinco</a:t>
            </a:r>
          </a:p>
        </p:txBody>
      </p:sp>
      <p:sp>
        <p:nvSpPr>
          <p:cNvPr id="109" name="Google Shape;47;p9"/>
          <p:cNvSpPr/>
          <p:nvPr/>
        </p:nvSpPr>
        <p:spPr>
          <a:xfrm>
            <a:off x="2504188" y="1549491"/>
            <a:ext cx="10439402" cy="7857902"/>
          </a:xfrm>
          <a:prstGeom prst="rect">
            <a:avLst/>
          </a:prstGeom>
          <a:solidFill>
            <a:schemeClr val="accent5"/>
          </a:solidFill>
          <a:ln w="12700">
            <a:miter lim="400000"/>
          </a:ln>
        </p:spPr>
        <p:txBody>
          <a:bodyPr lIns="0" tIns="0" rIns="0" bIns="0" anchor="ctr"/>
          <a:lstStyle/>
          <a:p>
            <a:pPr>
              <a:defRPr sz="1800">
                <a:latin typeface="Calibri"/>
                <a:ea typeface="Calibri"/>
                <a:cs typeface="Calibri"/>
                <a:sym typeface="Calibri"/>
              </a:defRPr>
            </a:pPr>
          </a:p>
        </p:txBody>
      </p:sp>
      <p:pic>
        <p:nvPicPr>
          <p:cNvPr id="110" name="Google Shape;49;p9" descr="Google Shape;49;p9"/>
          <p:cNvPicPr>
            <a:picLocks noChangeAspect="1"/>
          </p:cNvPicPr>
          <p:nvPr/>
        </p:nvPicPr>
        <p:blipFill>
          <a:blip r:embed="rId2">
            <a:extLst/>
          </a:blip>
          <a:srcRect l="6336" t="0" r="80466" b="53227"/>
          <a:stretch>
            <a:fillRect/>
          </a:stretch>
        </p:blipFill>
        <p:spPr>
          <a:xfrm>
            <a:off x="9297199" y="556375"/>
            <a:ext cx="1206628" cy="492076"/>
          </a:xfrm>
          <a:prstGeom prst="rect">
            <a:avLst/>
          </a:prstGeom>
          <a:ln w="12700">
            <a:miter lim="400000"/>
          </a:ln>
        </p:spPr>
      </p:pic>
      <p:pic>
        <p:nvPicPr>
          <p:cNvPr id="111" name="Google Shape;48;p9" descr="Google Shape;48;p9"/>
          <p:cNvPicPr>
            <a:picLocks noChangeAspect="1"/>
          </p:cNvPicPr>
          <p:nvPr/>
        </p:nvPicPr>
        <p:blipFill>
          <a:blip r:embed="rId3">
            <a:extLst/>
          </a:blip>
          <a:srcRect l="25576" t="22277" r="25246" b="28048"/>
          <a:stretch>
            <a:fillRect/>
          </a:stretch>
        </p:blipFill>
        <p:spPr>
          <a:xfrm>
            <a:off x="7994125" y="193025"/>
            <a:ext cx="1206628" cy="1218786"/>
          </a:xfrm>
          <a:prstGeom prst="rect">
            <a:avLst/>
          </a:prstGeom>
          <a:ln w="12700">
            <a:miter lim="400000"/>
          </a:ln>
        </p:spPr>
      </p:pic>
      <p:pic>
        <p:nvPicPr>
          <p:cNvPr id="112" name="image1.png" descr="image1.png"/>
          <p:cNvPicPr>
            <a:picLocks noChangeAspect="1"/>
          </p:cNvPicPr>
          <p:nvPr/>
        </p:nvPicPr>
        <p:blipFill>
          <a:blip r:embed="rId4">
            <a:extLst/>
          </a:blip>
          <a:stretch>
            <a:fillRect/>
          </a:stretch>
        </p:blipFill>
        <p:spPr>
          <a:xfrm>
            <a:off x="3526180" y="481971"/>
            <a:ext cx="633285" cy="730714"/>
          </a:xfrm>
          <a:prstGeom prst="rect">
            <a:avLst/>
          </a:prstGeom>
          <a:ln w="12700">
            <a:miter lim="400000"/>
          </a:ln>
        </p:spPr>
      </p:pic>
      <p:pic>
        <p:nvPicPr>
          <p:cNvPr id="113" name="Astoria International School" descr="Astoria International School"/>
          <p:cNvPicPr>
            <a:picLocks noChangeAspect="1"/>
          </p:cNvPicPr>
          <p:nvPr/>
        </p:nvPicPr>
        <p:blipFill>
          <a:blip r:embed="rId5">
            <a:extLst/>
          </a:blip>
          <a:stretch>
            <a:fillRect/>
          </a:stretch>
        </p:blipFill>
        <p:spPr>
          <a:xfrm>
            <a:off x="4328347" y="538499"/>
            <a:ext cx="617657" cy="617657"/>
          </a:xfrm>
          <a:prstGeom prst="rect">
            <a:avLst/>
          </a:prstGeom>
          <a:ln w="12700">
            <a:miter lim="400000"/>
          </a:ln>
        </p:spPr>
      </p:pic>
      <p:pic>
        <p:nvPicPr>
          <p:cNvPr id="114" name="image2.png" descr="image2.png"/>
          <p:cNvPicPr>
            <a:picLocks noChangeAspect="1"/>
          </p:cNvPicPr>
          <p:nvPr/>
        </p:nvPicPr>
        <p:blipFill>
          <a:blip r:embed="rId6">
            <a:extLst/>
          </a:blip>
          <a:stretch>
            <a:fillRect/>
          </a:stretch>
        </p:blipFill>
        <p:spPr>
          <a:xfrm>
            <a:off x="5114890" y="644509"/>
            <a:ext cx="1206503" cy="405636"/>
          </a:xfrm>
          <a:prstGeom prst="rect">
            <a:avLst/>
          </a:prstGeom>
          <a:ln w="12700">
            <a:miter lim="400000"/>
          </a:ln>
        </p:spPr>
      </p:pic>
      <p:pic>
        <p:nvPicPr>
          <p:cNvPr id="115" name="Graphical user interface, textDescription automatically generated with medium confidence" descr="Graphical user interface, textDescription automatically generated with medium confidence"/>
          <p:cNvPicPr>
            <a:picLocks noChangeAspect="1"/>
          </p:cNvPicPr>
          <p:nvPr/>
        </p:nvPicPr>
        <p:blipFill>
          <a:blip r:embed="rId7">
            <a:extLst/>
          </a:blip>
          <a:stretch>
            <a:fillRect/>
          </a:stretch>
        </p:blipFill>
        <p:spPr>
          <a:xfrm>
            <a:off x="6490279" y="697525"/>
            <a:ext cx="1407274" cy="299605"/>
          </a:xfrm>
          <a:prstGeom prst="rect">
            <a:avLst/>
          </a:prstGeom>
          <a:ln w="12700">
            <a:miter lim="400000"/>
          </a:ln>
        </p:spPr>
      </p:pic>
      <p:sp>
        <p:nvSpPr>
          <p:cNvPr id="116" name="Número do diapositivo"/>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AND_TWO_COLUMNS_1_2">
    <p:spTree>
      <p:nvGrpSpPr>
        <p:cNvPr id="1" name=""/>
        <p:cNvGrpSpPr/>
        <p:nvPr/>
      </p:nvGrpSpPr>
      <p:grpSpPr>
        <a:xfrm>
          <a:off x="0" y="0"/>
          <a:ext cx="0" cy="0"/>
          <a:chOff x="0" y="0"/>
          <a:chExt cx="0" cy="0"/>
        </a:xfrm>
      </p:grpSpPr>
      <p:pic>
        <p:nvPicPr>
          <p:cNvPr id="123" name="Google Shape;51;p10" descr="Google Shape;51;p10"/>
          <p:cNvPicPr>
            <a:picLocks noChangeAspect="1"/>
          </p:cNvPicPr>
          <p:nvPr/>
        </p:nvPicPr>
        <p:blipFill>
          <a:blip r:embed="rId2">
            <a:extLst/>
          </a:blip>
          <a:srcRect l="25576" t="22277" r="25246" b="28049"/>
          <a:stretch>
            <a:fillRect/>
          </a:stretch>
        </p:blipFill>
        <p:spPr>
          <a:xfrm>
            <a:off x="4169421" y="982488"/>
            <a:ext cx="2418955" cy="2443323"/>
          </a:xfrm>
          <a:prstGeom prst="rect">
            <a:avLst/>
          </a:prstGeom>
          <a:ln w="12700">
            <a:miter lim="400000"/>
          </a:ln>
        </p:spPr>
      </p:pic>
      <p:sp>
        <p:nvSpPr>
          <p:cNvPr id="124" name="Google Shape;52;p10"/>
          <p:cNvSpPr/>
          <p:nvPr/>
        </p:nvSpPr>
        <p:spPr>
          <a:xfrm>
            <a:off x="3361099" y="6972530"/>
            <a:ext cx="4035604" cy="601803"/>
          </a:xfrm>
          <a:prstGeom prst="rect">
            <a:avLst/>
          </a:prstGeom>
          <a:solidFill>
            <a:schemeClr val="accent2"/>
          </a:solidFill>
          <a:ln w="12700">
            <a:miter lim="400000"/>
          </a:ln>
        </p:spPr>
        <p:txBody>
          <a:bodyPr lIns="0" tIns="0" rIns="0" bIns="0" anchor="ctr"/>
          <a:lstStyle/>
          <a:p>
            <a:pPr>
              <a:defRPr sz="1800">
                <a:latin typeface="Calibri"/>
                <a:ea typeface="Calibri"/>
                <a:cs typeface="Calibri"/>
                <a:sym typeface="Calibri"/>
              </a:defRPr>
            </a:pPr>
          </a:p>
        </p:txBody>
      </p:sp>
      <p:sp>
        <p:nvSpPr>
          <p:cNvPr id="125" name="Google Shape;53;p10"/>
          <p:cNvSpPr txBox="1"/>
          <p:nvPr/>
        </p:nvSpPr>
        <p:spPr>
          <a:xfrm>
            <a:off x="3206400" y="7128616"/>
            <a:ext cx="4281900" cy="332699"/>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b="1" sz="1600">
                <a:latin typeface="+mj-lt"/>
                <a:ea typeface="+mj-ea"/>
                <a:cs typeface="+mj-cs"/>
                <a:sym typeface="Helvetica"/>
              </a:defRPr>
            </a:lvl1pPr>
          </a:lstStyle>
          <a:p>
            <a:pPr/>
            <a:r>
              <a:t>www.aile.org.pt</a:t>
            </a:r>
          </a:p>
        </p:txBody>
      </p:sp>
      <p:sp>
        <p:nvSpPr>
          <p:cNvPr id="126" name="Nível um…"/>
          <p:cNvSpPr txBox="1"/>
          <p:nvPr>
            <p:ph type="body" sz="quarter" idx="1"/>
          </p:nvPr>
        </p:nvSpPr>
        <p:spPr>
          <a:xfrm>
            <a:off x="1702261" y="4792090"/>
            <a:ext cx="7161904" cy="604803"/>
          </a:xfrm>
          <a:prstGeom prst="rect">
            <a:avLst/>
          </a:prstGeom>
        </p:spPr>
        <p:txBody>
          <a:bodyPr/>
          <a:lstStyle>
            <a:lvl1pPr>
              <a:defRPr b="1" sz="2100"/>
            </a:lvl1pPr>
            <a:lvl2pPr>
              <a:defRPr b="1" sz="2100"/>
            </a:lvl2pPr>
            <a:lvl3pPr>
              <a:defRPr b="1" sz="2100"/>
            </a:lvl3pPr>
            <a:lvl4pPr>
              <a:defRPr b="1" sz="2100"/>
            </a:lvl4pPr>
            <a:lvl5pPr>
              <a:defRPr b="1" sz="2100"/>
            </a:lvl5pPr>
          </a:lstStyle>
          <a:p>
            <a:pPr/>
            <a:r>
              <a:t>Nível um</a:t>
            </a:r>
          </a:p>
          <a:p>
            <a:pPr lvl="1"/>
            <a:r>
              <a:t>Nível dois</a:t>
            </a:r>
          </a:p>
          <a:p>
            <a:pPr lvl="2"/>
            <a:r>
              <a:t>Nível três</a:t>
            </a:r>
          </a:p>
          <a:p>
            <a:pPr lvl="3"/>
            <a:r>
              <a:t>Nível quatro</a:t>
            </a:r>
          </a:p>
          <a:p>
            <a:pPr lvl="4"/>
            <a:r>
              <a:t>Nível cinco</a:t>
            </a:r>
          </a:p>
        </p:txBody>
      </p:sp>
      <p:pic>
        <p:nvPicPr>
          <p:cNvPr id="127" name="Google Shape;56;p10" descr="Google Shape;56;p10"/>
          <p:cNvPicPr>
            <a:picLocks noChangeAspect="1"/>
          </p:cNvPicPr>
          <p:nvPr/>
        </p:nvPicPr>
        <p:blipFill>
          <a:blip r:embed="rId3">
            <a:extLst/>
          </a:blip>
          <a:stretch>
            <a:fillRect/>
          </a:stretch>
        </p:blipFill>
        <p:spPr>
          <a:xfrm>
            <a:off x="4621650" y="3554462"/>
            <a:ext cx="1514478" cy="295278"/>
          </a:xfrm>
          <a:prstGeom prst="rect">
            <a:avLst/>
          </a:prstGeom>
          <a:ln w="12700">
            <a:miter lim="400000"/>
          </a:ln>
        </p:spPr>
      </p:pic>
      <p:pic>
        <p:nvPicPr>
          <p:cNvPr id="128" name="image1.png" descr="image1.png"/>
          <p:cNvPicPr>
            <a:picLocks noChangeAspect="1"/>
          </p:cNvPicPr>
          <p:nvPr/>
        </p:nvPicPr>
        <p:blipFill>
          <a:blip r:embed="rId4">
            <a:extLst/>
          </a:blip>
          <a:stretch>
            <a:fillRect/>
          </a:stretch>
        </p:blipFill>
        <p:spPr>
          <a:xfrm>
            <a:off x="3193214" y="3860172"/>
            <a:ext cx="633285" cy="730713"/>
          </a:xfrm>
          <a:prstGeom prst="rect">
            <a:avLst/>
          </a:prstGeom>
          <a:ln w="12700">
            <a:miter lim="400000"/>
          </a:ln>
        </p:spPr>
      </p:pic>
      <p:pic>
        <p:nvPicPr>
          <p:cNvPr id="129" name="Astoria International School" descr="Astoria International School"/>
          <p:cNvPicPr>
            <a:picLocks noChangeAspect="1"/>
          </p:cNvPicPr>
          <p:nvPr/>
        </p:nvPicPr>
        <p:blipFill>
          <a:blip r:embed="rId5">
            <a:extLst/>
          </a:blip>
          <a:stretch>
            <a:fillRect/>
          </a:stretch>
        </p:blipFill>
        <p:spPr>
          <a:xfrm>
            <a:off x="3995384" y="3916700"/>
            <a:ext cx="617657" cy="617657"/>
          </a:xfrm>
          <a:prstGeom prst="rect">
            <a:avLst/>
          </a:prstGeom>
          <a:ln w="12700">
            <a:miter lim="400000"/>
          </a:ln>
        </p:spPr>
      </p:pic>
      <p:pic>
        <p:nvPicPr>
          <p:cNvPr id="130" name="image2.png" descr="image2.png"/>
          <p:cNvPicPr>
            <a:picLocks noChangeAspect="1"/>
          </p:cNvPicPr>
          <p:nvPr/>
        </p:nvPicPr>
        <p:blipFill>
          <a:blip r:embed="rId6">
            <a:extLst/>
          </a:blip>
          <a:stretch>
            <a:fillRect/>
          </a:stretch>
        </p:blipFill>
        <p:spPr>
          <a:xfrm>
            <a:off x="4781925" y="4022709"/>
            <a:ext cx="1206503" cy="405636"/>
          </a:xfrm>
          <a:prstGeom prst="rect">
            <a:avLst/>
          </a:prstGeom>
          <a:ln w="12700">
            <a:miter lim="400000"/>
          </a:ln>
        </p:spPr>
      </p:pic>
      <p:pic>
        <p:nvPicPr>
          <p:cNvPr id="131" name="Graphical user interface, textDescription automatically generated with medium confidence" descr="Graphical user interface, textDescription automatically generated with medium confidence"/>
          <p:cNvPicPr>
            <a:picLocks noChangeAspect="1"/>
          </p:cNvPicPr>
          <p:nvPr/>
        </p:nvPicPr>
        <p:blipFill>
          <a:blip r:embed="rId7">
            <a:extLst/>
          </a:blip>
          <a:stretch>
            <a:fillRect/>
          </a:stretch>
        </p:blipFill>
        <p:spPr>
          <a:xfrm>
            <a:off x="6157312" y="4075726"/>
            <a:ext cx="1407274" cy="299605"/>
          </a:xfrm>
          <a:prstGeom prst="rect">
            <a:avLst/>
          </a:prstGeom>
          <a:ln w="12700">
            <a:miter lim="400000"/>
          </a:ln>
        </p:spPr>
      </p:pic>
      <p:sp>
        <p:nvSpPr>
          <p:cNvPr id="132" name="Número do diapositivo"/>
          <p:cNvSpPr txBox="1"/>
          <p:nvPr>
            <p:ph type="sldNum" sz="quarter" idx="2"/>
          </p:nvPr>
        </p:nvSpPr>
        <p:spPr>
          <a:xfrm>
            <a:off x="7207920" y="6871631"/>
            <a:ext cx="273652" cy="264252"/>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slideLayout" Target="../slideLayouts/slideLayout1.xml"/><Relationship Id="rId10" Type="http://schemas.openxmlformats.org/officeDocument/2006/relationships/slideLayout" Target="../slideLayouts/slideLayout2.xml"/><Relationship Id="rId11" Type="http://schemas.openxmlformats.org/officeDocument/2006/relationships/slideLayout" Target="../slideLayouts/slideLayout3.xml"/><Relationship Id="rId12" Type="http://schemas.openxmlformats.org/officeDocument/2006/relationships/slideLayout" Target="../slideLayouts/slideLayout4.xml"/><Relationship Id="rId13" Type="http://schemas.openxmlformats.org/officeDocument/2006/relationships/slideLayout" Target="../slideLayouts/slideLayout5.xml"/><Relationship Id="rId14" Type="http://schemas.openxmlformats.org/officeDocument/2006/relationships/slideLayout" Target="../slideLayouts/slideLayout6.xml"/><Relationship Id="rId15" Type="http://schemas.openxmlformats.org/officeDocument/2006/relationships/slideLayout" Target="../slideLayouts/slideLayout7.xml"/><Relationship Id="rId16" Type="http://schemas.openxmlformats.org/officeDocument/2006/relationships/slideLayout" Target="../slideLayouts/slideLayout8.xml"/><Relationship Id="rId17"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Google Shape;29;p6" descr="Google Shape;29;p6"/>
          <p:cNvPicPr>
            <a:picLocks noChangeAspect="1"/>
          </p:cNvPicPr>
          <p:nvPr/>
        </p:nvPicPr>
        <p:blipFill>
          <a:blip r:embed="rId2">
            <a:extLst/>
          </a:blip>
          <a:srcRect l="9227" t="14480" r="8011" b="8083"/>
          <a:stretch>
            <a:fillRect/>
          </a:stretch>
        </p:blipFill>
        <p:spPr>
          <a:xfrm>
            <a:off x="-10723" y="-193028"/>
            <a:ext cx="10515125" cy="1501280"/>
          </a:xfrm>
          <a:prstGeom prst="rect">
            <a:avLst/>
          </a:prstGeom>
          <a:ln w="12700">
            <a:miter lim="400000"/>
          </a:ln>
        </p:spPr>
      </p:pic>
      <p:pic>
        <p:nvPicPr>
          <p:cNvPr id="3" name="Google Shape;31;p6" descr="Google Shape;31;p6"/>
          <p:cNvPicPr>
            <a:picLocks noChangeAspect="1"/>
          </p:cNvPicPr>
          <p:nvPr/>
        </p:nvPicPr>
        <p:blipFill>
          <a:blip r:embed="rId3">
            <a:extLst/>
          </a:blip>
          <a:srcRect l="25576" t="22277" r="25246" b="28049"/>
          <a:stretch>
            <a:fillRect/>
          </a:stretch>
        </p:blipFill>
        <p:spPr>
          <a:xfrm>
            <a:off x="7994125" y="6190241"/>
            <a:ext cx="1206628" cy="1218786"/>
          </a:xfrm>
          <a:prstGeom prst="rect">
            <a:avLst/>
          </a:prstGeom>
          <a:ln w="12700">
            <a:miter lim="400000"/>
          </a:ln>
        </p:spPr>
      </p:pic>
      <p:pic>
        <p:nvPicPr>
          <p:cNvPr id="4" name="Google Shape;32;p6" descr="Google Shape;32;p6"/>
          <p:cNvPicPr>
            <a:picLocks noChangeAspect="1"/>
          </p:cNvPicPr>
          <p:nvPr/>
        </p:nvPicPr>
        <p:blipFill>
          <a:blip r:embed="rId4">
            <a:extLst/>
          </a:blip>
          <a:srcRect l="6336" t="0" r="80466" b="53227"/>
          <a:stretch>
            <a:fillRect/>
          </a:stretch>
        </p:blipFill>
        <p:spPr>
          <a:xfrm>
            <a:off x="9297199" y="6553592"/>
            <a:ext cx="1206628" cy="492078"/>
          </a:xfrm>
          <a:prstGeom prst="rect">
            <a:avLst/>
          </a:prstGeom>
          <a:ln w="12700">
            <a:miter lim="400000"/>
          </a:ln>
        </p:spPr>
      </p:pic>
      <p:pic>
        <p:nvPicPr>
          <p:cNvPr id="5" name="image1.png" descr="image1.png"/>
          <p:cNvPicPr>
            <a:picLocks noChangeAspect="1"/>
          </p:cNvPicPr>
          <p:nvPr/>
        </p:nvPicPr>
        <p:blipFill>
          <a:blip r:embed="rId5">
            <a:extLst/>
          </a:blip>
          <a:stretch>
            <a:fillRect/>
          </a:stretch>
        </p:blipFill>
        <p:spPr>
          <a:xfrm>
            <a:off x="3526180" y="6434287"/>
            <a:ext cx="633285" cy="730713"/>
          </a:xfrm>
          <a:prstGeom prst="rect">
            <a:avLst/>
          </a:prstGeom>
          <a:ln w="12700">
            <a:miter lim="400000"/>
          </a:ln>
        </p:spPr>
      </p:pic>
      <p:pic>
        <p:nvPicPr>
          <p:cNvPr id="6" name="Astoria International School" descr="Astoria International School"/>
          <p:cNvPicPr>
            <a:picLocks noChangeAspect="1"/>
          </p:cNvPicPr>
          <p:nvPr/>
        </p:nvPicPr>
        <p:blipFill>
          <a:blip r:embed="rId6">
            <a:extLst/>
          </a:blip>
          <a:stretch>
            <a:fillRect/>
          </a:stretch>
        </p:blipFill>
        <p:spPr>
          <a:xfrm>
            <a:off x="4328347" y="6490815"/>
            <a:ext cx="617657" cy="617657"/>
          </a:xfrm>
          <a:prstGeom prst="rect">
            <a:avLst/>
          </a:prstGeom>
          <a:ln w="12700">
            <a:miter lim="400000"/>
          </a:ln>
        </p:spPr>
      </p:pic>
      <p:pic>
        <p:nvPicPr>
          <p:cNvPr id="7" name="image2.png" descr="image2.png"/>
          <p:cNvPicPr>
            <a:picLocks noChangeAspect="1"/>
          </p:cNvPicPr>
          <p:nvPr/>
        </p:nvPicPr>
        <p:blipFill>
          <a:blip r:embed="rId7">
            <a:extLst/>
          </a:blip>
          <a:stretch>
            <a:fillRect/>
          </a:stretch>
        </p:blipFill>
        <p:spPr>
          <a:xfrm>
            <a:off x="5114890" y="6596826"/>
            <a:ext cx="1206503" cy="405637"/>
          </a:xfrm>
          <a:prstGeom prst="rect">
            <a:avLst/>
          </a:prstGeom>
          <a:ln w="12700">
            <a:miter lim="400000"/>
          </a:ln>
        </p:spPr>
      </p:pic>
      <p:pic>
        <p:nvPicPr>
          <p:cNvPr id="8" name="Graphical user interface, textDescription automatically generated with medium confidence" descr="Graphical user interface, textDescription automatically generated with medium confidence"/>
          <p:cNvPicPr>
            <a:picLocks noChangeAspect="1"/>
          </p:cNvPicPr>
          <p:nvPr/>
        </p:nvPicPr>
        <p:blipFill>
          <a:blip r:embed="rId8">
            <a:extLst/>
          </a:blip>
          <a:stretch>
            <a:fillRect/>
          </a:stretch>
        </p:blipFill>
        <p:spPr>
          <a:xfrm>
            <a:off x="6490279" y="6649842"/>
            <a:ext cx="1407274" cy="299605"/>
          </a:xfrm>
          <a:prstGeom prst="rect">
            <a:avLst/>
          </a:prstGeom>
          <a:ln w="12700">
            <a:miter lim="400000"/>
          </a:ln>
        </p:spPr>
      </p:pic>
      <p:sp>
        <p:nvSpPr>
          <p:cNvPr id="9" name="Nível um…"/>
          <p:cNvSpPr txBox="1"/>
          <p:nvPr>
            <p:ph type="body" idx="1"/>
          </p:nvPr>
        </p:nvSpPr>
        <p:spPr>
          <a:xfrm>
            <a:off x="622799" y="2370500"/>
            <a:ext cx="9193804" cy="3387903"/>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normAutofit fontScale="100000" lnSpcReduction="0"/>
          </a:bodyPr>
          <a:lstStyle/>
          <a:p>
            <a:pPr/>
            <a:r>
              <a:t>Nível um</a:t>
            </a:r>
          </a:p>
          <a:p>
            <a:pPr lvl="1"/>
            <a:r>
              <a:t>Nível dois</a:t>
            </a:r>
          </a:p>
          <a:p>
            <a:pPr lvl="2"/>
            <a:r>
              <a:t>Nível três</a:t>
            </a:r>
          </a:p>
          <a:p>
            <a:pPr lvl="3"/>
            <a:r>
              <a:t>Nível quatro</a:t>
            </a:r>
          </a:p>
          <a:p>
            <a:pPr lvl="4"/>
            <a:r>
              <a:t>Nível cinco</a:t>
            </a:r>
          </a:p>
        </p:txBody>
      </p:sp>
      <p:sp>
        <p:nvSpPr>
          <p:cNvPr id="10" name="Texto do título"/>
          <p:cNvSpPr txBox="1"/>
          <p:nvPr>
            <p:ph type="title"/>
          </p:nvPr>
        </p:nvSpPr>
        <p:spPr>
          <a:xfrm>
            <a:off x="1564097" y="1164612"/>
            <a:ext cx="8351521" cy="12058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Texto do título</a:t>
            </a:r>
          </a:p>
        </p:txBody>
      </p:sp>
      <p:sp>
        <p:nvSpPr>
          <p:cNvPr id="11" name="Número do diapositivo"/>
          <p:cNvSpPr txBox="1"/>
          <p:nvPr>
            <p:ph type="sldNum" sz="quarter" idx="2"/>
          </p:nvPr>
        </p:nvSpPr>
        <p:spPr>
          <a:xfrm>
            <a:off x="7207918" y="6871631"/>
            <a:ext cx="273652" cy="264252"/>
          </a:xfrm>
          <a:prstGeom prst="rect">
            <a:avLst/>
          </a:prstGeom>
          <a:ln w="12700">
            <a:miter lim="400000"/>
          </a:ln>
        </p:spPr>
        <p:txBody>
          <a:bodyPr wrap="none" lIns="45718" tIns="45718" rIns="45718" bIns="45718"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9pPr>
    </p:titleStyle>
    <p:bodyStyle>
      <a:lvl1pPr marL="0" marR="0" indent="0" algn="ctr" defTabSz="914400" rtl="0" latinLnBrk="0">
        <a:lnSpc>
          <a:spcPct val="100000"/>
        </a:lnSpc>
        <a:spcBef>
          <a:spcPts val="0"/>
        </a:spcBef>
        <a:spcAft>
          <a:spcPts val="0"/>
        </a:spcAft>
        <a:buClrTx/>
        <a:buSzTx/>
        <a:buFontTx/>
        <a:buNone/>
        <a:tabLst/>
        <a:defRPr b="0" baseline="0" cap="none" i="0" spc="0" strike="noStrike" sz="1300" u="none">
          <a:solidFill>
            <a:srgbClr val="000000"/>
          </a:solidFill>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1300" u="none">
          <a:solidFill>
            <a:srgbClr val="000000"/>
          </a:solidFill>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1300" u="none">
          <a:solidFill>
            <a:srgbClr val="000000"/>
          </a:solidFill>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1300" u="none">
          <a:solidFill>
            <a:srgbClr val="000000"/>
          </a:solidFill>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1300" u="none">
          <a:solidFill>
            <a:srgbClr val="000000"/>
          </a:solidFill>
          <a:uFillTx/>
          <a:latin typeface="+mn-lt"/>
          <a:ea typeface="+mn-ea"/>
          <a:cs typeface="+mn-cs"/>
          <a:sym typeface="Arial"/>
        </a:defRPr>
      </a:lvl5pPr>
      <a:lvl6pPr marL="0" marR="0" indent="0" algn="ctr" defTabSz="914400" rtl="0" latinLnBrk="0">
        <a:lnSpc>
          <a:spcPct val="100000"/>
        </a:lnSpc>
        <a:spcBef>
          <a:spcPts val="0"/>
        </a:spcBef>
        <a:spcAft>
          <a:spcPts val="0"/>
        </a:spcAft>
        <a:buClrTx/>
        <a:buSzTx/>
        <a:buFontTx/>
        <a:buNone/>
        <a:tabLst/>
        <a:defRPr b="0" baseline="0" cap="none" i="0" spc="0" strike="noStrike" sz="1300" u="none">
          <a:solidFill>
            <a:srgbClr val="000000"/>
          </a:solidFill>
          <a:uFillTx/>
          <a:latin typeface="+mn-lt"/>
          <a:ea typeface="+mn-ea"/>
          <a:cs typeface="+mn-cs"/>
          <a:sym typeface="Arial"/>
        </a:defRPr>
      </a:lvl6pPr>
      <a:lvl7pPr marL="0" marR="0" indent="0" algn="ctr" defTabSz="914400" rtl="0" latinLnBrk="0">
        <a:lnSpc>
          <a:spcPct val="100000"/>
        </a:lnSpc>
        <a:spcBef>
          <a:spcPts val="0"/>
        </a:spcBef>
        <a:spcAft>
          <a:spcPts val="0"/>
        </a:spcAft>
        <a:buClrTx/>
        <a:buSzTx/>
        <a:buFontTx/>
        <a:buNone/>
        <a:tabLst/>
        <a:defRPr b="0" baseline="0" cap="none" i="0" spc="0" strike="noStrike" sz="1300" u="none">
          <a:solidFill>
            <a:srgbClr val="000000"/>
          </a:solidFill>
          <a:uFillTx/>
          <a:latin typeface="+mn-lt"/>
          <a:ea typeface="+mn-ea"/>
          <a:cs typeface="+mn-cs"/>
          <a:sym typeface="Arial"/>
        </a:defRPr>
      </a:lvl7pPr>
      <a:lvl8pPr marL="0" marR="0" indent="0" algn="ctr" defTabSz="914400" rtl="0" latinLnBrk="0">
        <a:lnSpc>
          <a:spcPct val="100000"/>
        </a:lnSpc>
        <a:spcBef>
          <a:spcPts val="0"/>
        </a:spcBef>
        <a:spcAft>
          <a:spcPts val="0"/>
        </a:spcAft>
        <a:buClrTx/>
        <a:buSzTx/>
        <a:buFontTx/>
        <a:buNone/>
        <a:tabLst/>
        <a:defRPr b="0" baseline="0" cap="none" i="0" spc="0" strike="noStrike" sz="1300" u="none">
          <a:solidFill>
            <a:srgbClr val="000000"/>
          </a:solidFill>
          <a:uFillTx/>
          <a:latin typeface="+mn-lt"/>
          <a:ea typeface="+mn-ea"/>
          <a:cs typeface="+mn-cs"/>
          <a:sym typeface="Arial"/>
        </a:defRPr>
      </a:lvl8pPr>
      <a:lvl9pPr marL="0" marR="0" indent="0" algn="ctr" defTabSz="914400" rtl="0" latinLnBrk="0">
        <a:lnSpc>
          <a:spcPct val="100000"/>
        </a:lnSpc>
        <a:spcBef>
          <a:spcPts val="0"/>
        </a:spcBef>
        <a:spcAft>
          <a:spcPts val="0"/>
        </a:spcAft>
        <a:buClrTx/>
        <a:buSzTx/>
        <a:buFontTx/>
        <a:buNone/>
        <a:tabLst/>
        <a:defRPr b="0" baseline="0" cap="none" i="0" spc="0" strike="noStrike" sz="1300" u="none">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Google Shape;61;p11"/>
          <p:cNvSpPr txBox="1"/>
          <p:nvPr/>
        </p:nvSpPr>
        <p:spPr>
          <a:xfrm>
            <a:off x="2251050" y="5705225"/>
            <a:ext cx="5937300" cy="1565103"/>
          </a:xfrm>
          <a:prstGeom prst="rect">
            <a:avLst/>
          </a:prstGeom>
          <a:ln w="12700">
            <a:miter lim="400000"/>
          </a:ln>
          <a:extLst>
            <a:ext uri="{C572A759-6A51-4108-AA02-DFA0A04FC94B}">
              <ma14:wrappingTextBoxFlag xmlns:ma14="http://schemas.microsoft.com/office/mac/drawingml/2011/main" val="1"/>
            </a:ext>
          </a:extLst>
        </p:spPr>
        <p:txBody>
          <a:bodyPr lIns="114374" tIns="114374" rIns="114374" bIns="114374">
            <a:normAutofit fontScale="100000" lnSpcReduction="0"/>
          </a:bodyPr>
          <a:lstStyle>
            <a:lvl1pPr algn="ctr" defTabSz="449580">
              <a:lnSpc>
                <a:spcPct val="115831"/>
              </a:lnSpc>
              <a:spcBef>
                <a:spcPts val="800"/>
              </a:spcBef>
              <a:defRPr sz="2700">
                <a:solidFill>
                  <a:srgbClr val="FFFFFF"/>
                </a:solidFill>
                <a:uFill>
                  <a:solidFill>
                    <a:srgbClr val="000000"/>
                  </a:solidFill>
                </a:uFill>
                <a:latin typeface="Aptos"/>
                <a:ea typeface="Aptos"/>
                <a:cs typeface="Aptos"/>
                <a:sym typeface="Aptos"/>
              </a:defRPr>
            </a:lvl1pPr>
          </a:lstStyle>
          <a:p>
            <a:pPr/>
            <a:r>
              <a:t>1ST THEME</a:t>
            </a:r>
          </a:p>
        </p:txBody>
      </p:sp>
      <p:pic>
        <p:nvPicPr>
          <p:cNvPr id="142" name="image1.png" descr="image1.png"/>
          <p:cNvPicPr>
            <a:picLocks noChangeAspect="1"/>
          </p:cNvPicPr>
          <p:nvPr/>
        </p:nvPicPr>
        <p:blipFill>
          <a:blip r:embed="rId2">
            <a:extLst/>
          </a:blip>
          <a:stretch>
            <a:fillRect/>
          </a:stretch>
        </p:blipFill>
        <p:spPr>
          <a:xfrm>
            <a:off x="2405484" y="3668462"/>
            <a:ext cx="788941" cy="910316"/>
          </a:xfrm>
          <a:prstGeom prst="rect">
            <a:avLst/>
          </a:prstGeom>
          <a:ln w="12700">
            <a:miter lim="400000"/>
          </a:ln>
        </p:spPr>
      </p:pic>
      <p:pic>
        <p:nvPicPr>
          <p:cNvPr id="143" name="Astoria International School" descr="Astoria International School"/>
          <p:cNvPicPr>
            <a:picLocks noChangeAspect="1"/>
          </p:cNvPicPr>
          <p:nvPr/>
        </p:nvPicPr>
        <p:blipFill>
          <a:blip r:embed="rId3">
            <a:extLst/>
          </a:blip>
          <a:stretch>
            <a:fillRect/>
          </a:stretch>
        </p:blipFill>
        <p:spPr>
          <a:xfrm>
            <a:off x="3490097" y="3759663"/>
            <a:ext cx="727914" cy="727914"/>
          </a:xfrm>
          <a:prstGeom prst="rect">
            <a:avLst/>
          </a:prstGeom>
          <a:ln w="12700">
            <a:miter lim="400000"/>
          </a:ln>
        </p:spPr>
      </p:pic>
      <p:pic>
        <p:nvPicPr>
          <p:cNvPr id="144" name="image2.png" descr="image2.png"/>
          <p:cNvPicPr>
            <a:picLocks noChangeAspect="1"/>
          </p:cNvPicPr>
          <p:nvPr/>
        </p:nvPicPr>
        <p:blipFill>
          <a:blip r:embed="rId4">
            <a:extLst/>
          </a:blip>
          <a:stretch>
            <a:fillRect/>
          </a:stretch>
        </p:blipFill>
        <p:spPr>
          <a:xfrm>
            <a:off x="4513686" y="3868892"/>
            <a:ext cx="1515294" cy="509454"/>
          </a:xfrm>
          <a:prstGeom prst="rect">
            <a:avLst/>
          </a:prstGeom>
          <a:ln w="12700">
            <a:miter lim="400000"/>
          </a:ln>
        </p:spPr>
      </p:pic>
      <p:pic>
        <p:nvPicPr>
          <p:cNvPr id="145" name="Graphical user interface, textDescription automatically generated with medium confidence" descr="Graphical user interface, textDescription automatically generated with medium confidence"/>
          <p:cNvPicPr>
            <a:picLocks noChangeAspect="1"/>
          </p:cNvPicPr>
          <p:nvPr/>
        </p:nvPicPr>
        <p:blipFill>
          <a:blip r:embed="rId5">
            <a:extLst/>
          </a:blip>
          <a:stretch>
            <a:fillRect/>
          </a:stretch>
        </p:blipFill>
        <p:spPr>
          <a:xfrm>
            <a:off x="6324651" y="3978018"/>
            <a:ext cx="1789615" cy="381003"/>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Google Shape;66;p12"/>
          <p:cNvSpPr txBox="1"/>
          <p:nvPr/>
        </p:nvSpPr>
        <p:spPr>
          <a:xfrm>
            <a:off x="584925" y="1349976"/>
            <a:ext cx="8479264" cy="978903"/>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nchor="ctr">
            <a:normAutofit fontScale="100000" lnSpcReduction="0"/>
          </a:bodyPr>
          <a:lstStyle>
            <a:lvl1pPr>
              <a:defRPr b="1" sz="3000">
                <a:solidFill>
                  <a:srgbClr val="007986"/>
                </a:solidFill>
              </a:defRPr>
            </a:lvl1pPr>
          </a:lstStyle>
          <a:p>
            <a:pPr/>
            <a:r>
              <a:t>Educating with emotions</a:t>
            </a:r>
          </a:p>
        </p:txBody>
      </p:sp>
      <p:sp>
        <p:nvSpPr>
          <p:cNvPr id="182" name="John Gottman, an American psychologist, in his book Emotional Intelligence and the Art of Educating Our Children - 1997, p.21, says: &quot;We must orientate parents and teachers to be emotional coaches&quot;.…"/>
          <p:cNvSpPr txBox="1"/>
          <p:nvPr/>
        </p:nvSpPr>
        <p:spPr>
          <a:xfrm>
            <a:off x="684982" y="2218100"/>
            <a:ext cx="9377196" cy="270476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49580">
              <a:lnSpc>
                <a:spcPct val="115831"/>
              </a:lnSpc>
              <a:spcBef>
                <a:spcPts val="800"/>
              </a:spcBef>
              <a:defRPr sz="1800">
                <a:solidFill>
                  <a:schemeClr val="accent2"/>
                </a:solidFill>
                <a:uFill>
                  <a:solidFill>
                    <a:srgbClr val="000000"/>
                  </a:solidFill>
                </a:uFill>
                <a:latin typeface="PT Sans"/>
                <a:ea typeface="PT Sans"/>
                <a:cs typeface="PT Sans"/>
                <a:sym typeface="PT Sans"/>
              </a:defRPr>
            </a:pPr>
            <a:r>
              <a:t>John Gottman, an American psychologist, in his book Emotional Intelligence and the Art of Educating Our Children - 1997, p.21, says: "We must orientate parents and teachers to be emotional coaches".</a:t>
            </a:r>
          </a:p>
          <a:p>
            <a:pPr defTabSz="449580">
              <a:lnSpc>
                <a:spcPct val="115831"/>
              </a:lnSpc>
              <a:spcBef>
                <a:spcPts val="800"/>
              </a:spcBef>
              <a:defRPr sz="1800">
                <a:solidFill>
                  <a:schemeClr val="accent2"/>
                </a:solidFill>
                <a:uFill>
                  <a:solidFill>
                    <a:srgbClr val="000000"/>
                  </a:solidFill>
                </a:uFill>
                <a:latin typeface="PT Sans"/>
                <a:ea typeface="PT Sans"/>
                <a:cs typeface="PT Sans"/>
                <a:sym typeface="PT Sans"/>
              </a:defRPr>
            </a:pPr>
            <a:r>
              <a:t>This quote is in line with what I believe in: taking care of emotions from an early age as a form of prevention and promotion, both physically and emotionally. When we work on Emotional Education in schools, we are working on prevention, since we spend a large part of our lives in a school environment.</a:t>
            </a:r>
            <a:b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Google Shape;84;p15"/>
          <p:cNvSpPr txBox="1"/>
          <p:nvPr>
            <p:ph type="body" sz="quarter" idx="1"/>
          </p:nvPr>
        </p:nvSpPr>
        <p:spPr>
          <a:xfrm>
            <a:off x="2097575" y="249897"/>
            <a:ext cx="6288002" cy="978903"/>
          </a:xfrm>
          <a:prstGeom prst="rect">
            <a:avLst/>
          </a:prstGeom>
        </p:spPr>
        <p:txBody>
          <a:bodyPr/>
          <a:lstStyle/>
          <a:p>
            <a:pPr/>
          </a:p>
        </p:txBody>
      </p:sp>
      <p:sp>
        <p:nvSpPr>
          <p:cNvPr id="185" name="Google Shape;66;p12"/>
          <p:cNvSpPr txBox="1"/>
          <p:nvPr/>
        </p:nvSpPr>
        <p:spPr>
          <a:xfrm>
            <a:off x="593391" y="1552010"/>
            <a:ext cx="7472513" cy="978903"/>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nchor="ctr">
            <a:normAutofit fontScale="100000" lnSpcReduction="0"/>
          </a:bodyPr>
          <a:lstStyle>
            <a:lvl1pPr defTabSz="749808">
              <a:defRPr b="1" sz="2700">
                <a:solidFill>
                  <a:srgbClr val="007986"/>
                </a:solidFill>
              </a:defRPr>
            </a:lvl1pPr>
          </a:lstStyle>
          <a:p>
            <a:pPr/>
            <a:r>
              <a:t>Why not learn to be happy at school?</a:t>
            </a:r>
          </a:p>
        </p:txBody>
      </p:sp>
      <p:sp>
        <p:nvSpPr>
          <p:cNvPr id="186" name="If we ask parents, &quot;What do you most want for your child?&quot; The common answer is &quot;Happiness&quot;. But are we raising our children to be happy? Are you raising your child for a life of well-being and happiness?…"/>
          <p:cNvSpPr txBox="1"/>
          <p:nvPr/>
        </p:nvSpPr>
        <p:spPr>
          <a:xfrm>
            <a:off x="591850" y="2306338"/>
            <a:ext cx="8479264" cy="280636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49580">
              <a:lnSpc>
                <a:spcPct val="115831"/>
              </a:lnSpc>
              <a:spcBef>
                <a:spcPts val="800"/>
              </a:spcBef>
              <a:defRPr sz="1800">
                <a:solidFill>
                  <a:schemeClr val="accent5"/>
                </a:solidFill>
                <a:uFill>
                  <a:solidFill>
                    <a:srgbClr val="000000"/>
                  </a:solidFill>
                </a:uFill>
                <a:latin typeface="PT Sans"/>
                <a:ea typeface="PT Sans"/>
                <a:cs typeface="PT Sans"/>
                <a:sym typeface="PT Sans"/>
              </a:defRPr>
            </a:pPr>
            <a:r>
              <a:t>If we ask parents, "What do you most want for your child?" The common answer is "Happiness". But are we raising our children to be happy? Are you raising your child for a life of well-being and happiness?</a:t>
            </a:r>
          </a:p>
          <a:p>
            <a:pPr defTabSz="449580">
              <a:lnSpc>
                <a:spcPct val="115831"/>
              </a:lnSpc>
              <a:spcBef>
                <a:spcPts val="800"/>
              </a:spcBef>
              <a:defRPr sz="1800">
                <a:solidFill>
                  <a:schemeClr val="accent5"/>
                </a:solidFill>
                <a:uFill>
                  <a:solidFill>
                    <a:srgbClr val="000000"/>
                  </a:solidFill>
                </a:uFill>
                <a:latin typeface="PT Sans"/>
                <a:ea typeface="PT Sans"/>
                <a:cs typeface="PT Sans"/>
                <a:sym typeface="PT Sans"/>
              </a:defRPr>
            </a:pPr>
            <a:r>
              <a:t>Teaching and learning how to build a happy and balanced life is related to using personal strengths in life projects, having learnt optimism, having the right way of thinking, solving problems, maintaining emotional ties with friends and family and having a sense of meaning in life.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Retângulo"/>
          <p:cNvSpPr/>
          <p:nvPr/>
        </p:nvSpPr>
        <p:spPr>
          <a:xfrm>
            <a:off x="-443018" y="-220658"/>
            <a:ext cx="4966592" cy="8257879"/>
          </a:xfrm>
          <a:prstGeom prst="rect">
            <a:avLst/>
          </a:prstGeom>
          <a:solidFill>
            <a:srgbClr val="FFFFFF"/>
          </a:solidFill>
          <a:ln w="12700">
            <a:miter lim="400000"/>
          </a:ln>
        </p:spPr>
        <p:txBody>
          <a:bodyPr lIns="0" tIns="0" rIns="0" bIns="0"/>
          <a:lstStyle/>
          <a:p>
            <a:pPr/>
          </a:p>
        </p:txBody>
      </p:sp>
      <p:sp>
        <p:nvSpPr>
          <p:cNvPr id="189" name="Google Shape;66;p12"/>
          <p:cNvSpPr txBox="1"/>
          <p:nvPr/>
        </p:nvSpPr>
        <p:spPr>
          <a:xfrm>
            <a:off x="197311" y="1266164"/>
            <a:ext cx="4781703" cy="978903"/>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nchor="ctr">
            <a:normAutofit fontScale="100000" lnSpcReduction="0"/>
          </a:bodyPr>
          <a:lstStyle/>
          <a:p>
            <a:pPr>
              <a:defRPr b="1" sz="2000">
                <a:solidFill>
                  <a:srgbClr val="007986"/>
                </a:solidFill>
              </a:defRPr>
            </a:pPr>
            <a:r>
              <a:t>How to </a:t>
            </a:r>
            <a:r>
              <a:rPr>
                <a:solidFill>
                  <a:schemeClr val="accent5"/>
                </a:solidFill>
              </a:rPr>
              <a:t>work</a:t>
            </a:r>
            <a:r>
              <a:t> on Behaviours/Emotions</a:t>
            </a:r>
          </a:p>
        </p:txBody>
      </p:sp>
      <p:pic>
        <p:nvPicPr>
          <p:cNvPr id="190" name="pasted-image.pdf" descr="pasted-image.pdf"/>
          <p:cNvPicPr>
            <a:picLocks noChangeAspect="1"/>
          </p:cNvPicPr>
          <p:nvPr/>
        </p:nvPicPr>
        <p:blipFill>
          <a:blip r:embed="rId2">
            <a:extLst/>
          </a:blip>
          <a:stretch>
            <a:fillRect/>
          </a:stretch>
        </p:blipFill>
        <p:spPr>
          <a:xfrm>
            <a:off x="3234266" y="2298546"/>
            <a:ext cx="2952817" cy="2043799"/>
          </a:xfrm>
          <a:prstGeom prst="rect">
            <a:avLst/>
          </a:prstGeom>
          <a:ln w="12700">
            <a:miter lim="400000"/>
          </a:ln>
        </p:spPr>
      </p:pic>
      <p:pic>
        <p:nvPicPr>
          <p:cNvPr id="191" name="pasted-image.pdf" descr="pasted-image.pdf"/>
          <p:cNvPicPr>
            <a:picLocks noChangeAspect="1"/>
          </p:cNvPicPr>
          <p:nvPr/>
        </p:nvPicPr>
        <p:blipFill>
          <a:blip r:embed="rId3">
            <a:extLst/>
          </a:blip>
          <a:stretch>
            <a:fillRect/>
          </a:stretch>
        </p:blipFill>
        <p:spPr>
          <a:xfrm>
            <a:off x="-101600" y="4490387"/>
            <a:ext cx="3111236" cy="180944"/>
          </a:xfrm>
          <a:prstGeom prst="rect">
            <a:avLst/>
          </a:prstGeom>
          <a:ln w="12700">
            <a:miter lim="400000"/>
          </a:ln>
        </p:spPr>
      </p:pic>
      <p:pic>
        <p:nvPicPr>
          <p:cNvPr id="192" name="pasted-image.pdf" descr="pasted-image.pdf"/>
          <p:cNvPicPr>
            <a:picLocks noChangeAspect="1"/>
          </p:cNvPicPr>
          <p:nvPr/>
        </p:nvPicPr>
        <p:blipFill>
          <a:blip r:embed="rId3">
            <a:extLst/>
          </a:blip>
          <a:stretch>
            <a:fillRect/>
          </a:stretch>
        </p:blipFill>
        <p:spPr>
          <a:xfrm>
            <a:off x="2844800" y="4490387"/>
            <a:ext cx="3111236" cy="180944"/>
          </a:xfrm>
          <a:prstGeom prst="rect">
            <a:avLst/>
          </a:prstGeom>
          <a:ln w="12700">
            <a:miter lim="400000"/>
          </a:ln>
        </p:spPr>
      </p:pic>
      <p:pic>
        <p:nvPicPr>
          <p:cNvPr id="193" name="pasted-image.pdf" descr="pasted-image.pdf"/>
          <p:cNvPicPr>
            <a:picLocks noChangeAspect="1"/>
          </p:cNvPicPr>
          <p:nvPr/>
        </p:nvPicPr>
        <p:blipFill>
          <a:blip r:embed="rId3">
            <a:extLst/>
          </a:blip>
          <a:stretch>
            <a:fillRect/>
          </a:stretch>
        </p:blipFill>
        <p:spPr>
          <a:xfrm>
            <a:off x="5791200" y="4490387"/>
            <a:ext cx="3111236" cy="180944"/>
          </a:xfrm>
          <a:prstGeom prst="rect">
            <a:avLst/>
          </a:prstGeom>
          <a:ln w="12700">
            <a:miter lim="400000"/>
          </a:ln>
        </p:spPr>
      </p:pic>
      <p:sp>
        <p:nvSpPr>
          <p:cNvPr id="194" name="Linha"/>
          <p:cNvSpPr/>
          <p:nvPr/>
        </p:nvSpPr>
        <p:spPr>
          <a:xfrm flipV="1">
            <a:off x="5295899" y="1998170"/>
            <a:ext cx="1668200" cy="569347"/>
          </a:xfrm>
          <a:prstGeom prst="line">
            <a:avLst/>
          </a:prstGeom>
          <a:ln w="50800">
            <a:solidFill>
              <a:schemeClr val="accent5"/>
            </a:solidFill>
          </a:ln>
        </p:spPr>
        <p:txBody>
          <a:bodyPr lIns="45718" tIns="45718" rIns="45718" bIns="45718"/>
          <a:lstStyle/>
          <a:p>
            <a:pPr/>
          </a:p>
        </p:txBody>
      </p:sp>
      <p:sp>
        <p:nvSpPr>
          <p:cNvPr id="195" name="Linha"/>
          <p:cNvSpPr/>
          <p:nvPr/>
        </p:nvSpPr>
        <p:spPr>
          <a:xfrm>
            <a:off x="5216491" y="2813050"/>
            <a:ext cx="1827015" cy="1014792"/>
          </a:xfrm>
          <a:prstGeom prst="line">
            <a:avLst/>
          </a:prstGeom>
          <a:ln w="50800">
            <a:solidFill>
              <a:schemeClr val="accent5"/>
            </a:solidFill>
          </a:ln>
        </p:spPr>
        <p:txBody>
          <a:bodyPr lIns="45718" tIns="45718" rIns="45718" bIns="45718"/>
          <a:lstStyle/>
          <a:p>
            <a:pPr/>
          </a:p>
        </p:txBody>
      </p:sp>
      <p:pic>
        <p:nvPicPr>
          <p:cNvPr id="196" name="pasted-image.pdf" descr="pasted-image.pdf"/>
          <p:cNvPicPr>
            <a:picLocks noChangeAspect="1"/>
          </p:cNvPicPr>
          <p:nvPr/>
        </p:nvPicPr>
        <p:blipFill>
          <a:blip r:embed="rId4">
            <a:extLst/>
          </a:blip>
          <a:stretch>
            <a:fillRect/>
          </a:stretch>
        </p:blipFill>
        <p:spPr>
          <a:xfrm>
            <a:off x="8197594" y="3124029"/>
            <a:ext cx="1888512" cy="1568505"/>
          </a:xfrm>
          <a:prstGeom prst="rect">
            <a:avLst/>
          </a:prstGeom>
          <a:ln w="12700">
            <a:miter lim="400000"/>
          </a:ln>
        </p:spPr>
      </p:pic>
      <p:sp>
        <p:nvSpPr>
          <p:cNvPr id="197" name="Quadrado"/>
          <p:cNvSpPr/>
          <p:nvPr/>
        </p:nvSpPr>
        <p:spPr>
          <a:xfrm>
            <a:off x="8908488" y="5439573"/>
            <a:ext cx="466726" cy="466726"/>
          </a:xfrm>
          <a:prstGeom prst="rect">
            <a:avLst/>
          </a:prstGeom>
          <a:solidFill>
            <a:schemeClr val="accent5"/>
          </a:solidFill>
          <a:ln w="12700">
            <a:miter lim="400000"/>
          </a:ln>
        </p:spPr>
        <p:txBody>
          <a:bodyPr lIns="0" tIns="0" rIns="0" bIns="0"/>
          <a:lstStyle/>
          <a:p>
            <a:pPr>
              <a:defRPr>
                <a:solidFill>
                  <a:schemeClr val="accent5">
                    <a:lumOff val="-4666"/>
                  </a:schemeClr>
                </a:solidFill>
              </a:defRPr>
            </a:pPr>
          </a:p>
        </p:txBody>
      </p:sp>
      <p:sp>
        <p:nvSpPr>
          <p:cNvPr id="198" name="Linha"/>
          <p:cNvSpPr/>
          <p:nvPr/>
        </p:nvSpPr>
        <p:spPr>
          <a:xfrm>
            <a:off x="9141850" y="4335839"/>
            <a:ext cx="1" cy="2674194"/>
          </a:xfrm>
          <a:prstGeom prst="line">
            <a:avLst/>
          </a:prstGeom>
          <a:ln w="101600">
            <a:solidFill>
              <a:schemeClr val="accent5"/>
            </a:solidFill>
            <a:tailEnd type="triangle"/>
          </a:ln>
        </p:spPr>
        <p:txBody>
          <a:bodyPr lIns="45718" tIns="45718" rIns="45718" bIns="45718"/>
          <a:lstStyle/>
          <a:p>
            <a:pPr/>
          </a:p>
        </p:txBody>
      </p:sp>
      <p:sp>
        <p:nvSpPr>
          <p:cNvPr id="199" name="Google Shape;66;p12"/>
          <p:cNvSpPr txBox="1"/>
          <p:nvPr/>
        </p:nvSpPr>
        <p:spPr>
          <a:xfrm>
            <a:off x="7758044" y="5183484"/>
            <a:ext cx="4781703" cy="978903"/>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nchor="ctr">
            <a:normAutofit fontScale="100000" lnSpcReduction="0"/>
          </a:bodyPr>
          <a:lstStyle>
            <a:lvl1pPr>
              <a:defRPr b="1" sz="2000">
                <a:solidFill>
                  <a:schemeClr val="accent2"/>
                </a:solidFill>
              </a:defRPr>
            </a:lvl1pPr>
          </a:lstStyle>
          <a:p>
            <a:pPr/>
            <a:r>
              <a:t>Values</a:t>
            </a:r>
          </a:p>
        </p:txBody>
      </p:sp>
      <p:sp>
        <p:nvSpPr>
          <p:cNvPr id="200" name="Google Shape;66;p12"/>
          <p:cNvSpPr txBox="1"/>
          <p:nvPr/>
        </p:nvSpPr>
        <p:spPr>
          <a:xfrm>
            <a:off x="7283911" y="6286200"/>
            <a:ext cx="4781703" cy="978903"/>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nchor="ctr">
            <a:normAutofit fontScale="100000" lnSpcReduction="0"/>
          </a:bodyPr>
          <a:lstStyle>
            <a:lvl1pPr>
              <a:defRPr b="1" sz="2000">
                <a:solidFill>
                  <a:schemeClr val="accent2"/>
                </a:solidFill>
              </a:defRPr>
            </a:lvl1pPr>
          </a:lstStyle>
          <a:p>
            <a:pPr/>
            <a:r>
              <a:t>Personality</a:t>
            </a:r>
          </a:p>
        </p:txBody>
      </p:sp>
      <p:sp>
        <p:nvSpPr>
          <p:cNvPr id="201" name="Google Shape;66;p12"/>
          <p:cNvSpPr txBox="1"/>
          <p:nvPr/>
        </p:nvSpPr>
        <p:spPr>
          <a:xfrm>
            <a:off x="8352031" y="2254307"/>
            <a:ext cx="4781703" cy="978903"/>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nchor="ctr">
            <a:normAutofit fontScale="100000" lnSpcReduction="0"/>
          </a:bodyPr>
          <a:lstStyle>
            <a:lvl1pPr>
              <a:defRPr b="1" sz="2000">
                <a:solidFill>
                  <a:schemeClr val="accent2"/>
                </a:solidFill>
              </a:defRPr>
            </a:lvl1pPr>
          </a:lstStyle>
          <a:p>
            <a:pPr/>
            <a:r>
              <a:t>Behaviours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Retângulo"/>
          <p:cNvSpPr/>
          <p:nvPr/>
        </p:nvSpPr>
        <p:spPr>
          <a:xfrm>
            <a:off x="-430318" y="-332815"/>
            <a:ext cx="4966592" cy="8257880"/>
          </a:xfrm>
          <a:prstGeom prst="rect">
            <a:avLst/>
          </a:prstGeom>
          <a:solidFill>
            <a:srgbClr val="FFFFFF"/>
          </a:solidFill>
          <a:ln w="12700">
            <a:miter lim="400000"/>
          </a:ln>
        </p:spPr>
        <p:txBody>
          <a:bodyPr lIns="0" tIns="0" rIns="0" bIns="0"/>
          <a:lstStyle/>
          <a:p>
            <a:pPr/>
          </a:p>
        </p:txBody>
      </p:sp>
      <p:sp>
        <p:nvSpPr>
          <p:cNvPr id="204" name="Google Shape;66;p12"/>
          <p:cNvSpPr txBox="1"/>
          <p:nvPr/>
        </p:nvSpPr>
        <p:spPr>
          <a:xfrm>
            <a:off x="2010228" y="1909324"/>
            <a:ext cx="4781704" cy="978903"/>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nchor="ctr">
            <a:normAutofit fontScale="100000" lnSpcReduction="0"/>
          </a:bodyPr>
          <a:lstStyle>
            <a:lvl1pPr>
              <a:defRPr b="1" sz="3000">
                <a:solidFill>
                  <a:schemeClr val="accent5"/>
                </a:solidFill>
              </a:defRPr>
            </a:lvl1pPr>
          </a:lstStyle>
          <a:p>
            <a:pPr/>
            <a:r>
              <a:t>Knowing Knowing</a:t>
            </a:r>
          </a:p>
        </p:txBody>
      </p:sp>
      <p:sp>
        <p:nvSpPr>
          <p:cNvPr id="205" name="Google Shape;66;p12"/>
          <p:cNvSpPr txBox="1"/>
          <p:nvPr/>
        </p:nvSpPr>
        <p:spPr>
          <a:xfrm>
            <a:off x="6565295" y="5797984"/>
            <a:ext cx="4781704" cy="978903"/>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nchor="ctr">
            <a:normAutofit fontScale="100000" lnSpcReduction="0"/>
          </a:bodyPr>
          <a:lstStyle/>
          <a:p>
            <a:pPr algn="ctr" defTabSz="822959">
              <a:defRPr b="1" sz="2700">
                <a:solidFill>
                  <a:schemeClr val="accent5"/>
                </a:solidFill>
              </a:defRPr>
            </a:pPr>
            <a:r>
              <a:t>Knowing How </a:t>
            </a:r>
            <a:br/>
            <a:r>
              <a:t>to Want</a:t>
            </a:r>
          </a:p>
        </p:txBody>
      </p:sp>
      <p:sp>
        <p:nvSpPr>
          <p:cNvPr id="206" name="Google Shape;66;p12"/>
          <p:cNvSpPr txBox="1"/>
          <p:nvPr/>
        </p:nvSpPr>
        <p:spPr>
          <a:xfrm>
            <a:off x="638628" y="5668524"/>
            <a:ext cx="4781704" cy="978903"/>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nchor="ctr">
            <a:normAutofit fontScale="100000" lnSpcReduction="0"/>
          </a:bodyPr>
          <a:lstStyle>
            <a:lvl1pPr>
              <a:defRPr b="1" sz="3000">
                <a:solidFill>
                  <a:schemeClr val="accent5"/>
                </a:solidFill>
              </a:defRPr>
            </a:lvl1pPr>
          </a:lstStyle>
          <a:p>
            <a:pPr/>
            <a:r>
              <a:t>Know-How</a:t>
            </a:r>
          </a:p>
        </p:txBody>
      </p:sp>
      <p:sp>
        <p:nvSpPr>
          <p:cNvPr id="207" name="Linha"/>
          <p:cNvSpPr/>
          <p:nvPr/>
        </p:nvSpPr>
        <p:spPr>
          <a:xfrm>
            <a:off x="1655233" y="5121473"/>
            <a:ext cx="1" cy="730714"/>
          </a:xfrm>
          <a:prstGeom prst="line">
            <a:avLst/>
          </a:prstGeom>
          <a:ln w="38100">
            <a:solidFill>
              <a:schemeClr val="accent2"/>
            </a:solidFill>
            <a:tailEnd type="triangle"/>
          </a:ln>
        </p:spPr>
        <p:txBody>
          <a:bodyPr lIns="45718" tIns="45718" rIns="45718" bIns="45718"/>
          <a:lstStyle/>
          <a:p>
            <a:pPr/>
          </a:p>
        </p:txBody>
      </p:sp>
      <p:sp>
        <p:nvSpPr>
          <p:cNvPr id="208" name="Google Shape;66;p12"/>
          <p:cNvSpPr txBox="1"/>
          <p:nvPr/>
        </p:nvSpPr>
        <p:spPr>
          <a:xfrm>
            <a:off x="1180495" y="4178391"/>
            <a:ext cx="4781704" cy="978903"/>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nchor="ctr">
            <a:normAutofit fontScale="100000" lnSpcReduction="0"/>
          </a:bodyPr>
          <a:lstStyle>
            <a:lvl1pPr>
              <a:defRPr b="1" sz="3000">
                <a:solidFill>
                  <a:schemeClr val="accent2"/>
                </a:solidFill>
              </a:defRPr>
            </a:lvl1pPr>
          </a:lstStyle>
          <a:p>
            <a:pPr/>
            <a:r>
              <a:t>How</a:t>
            </a:r>
          </a:p>
        </p:txBody>
      </p:sp>
      <p:sp>
        <p:nvSpPr>
          <p:cNvPr id="209" name="Linha"/>
          <p:cNvSpPr/>
          <p:nvPr/>
        </p:nvSpPr>
        <p:spPr>
          <a:xfrm>
            <a:off x="1655233" y="5121473"/>
            <a:ext cx="1" cy="730714"/>
          </a:xfrm>
          <a:prstGeom prst="line">
            <a:avLst/>
          </a:prstGeom>
          <a:ln w="38100">
            <a:solidFill>
              <a:schemeClr val="accent2"/>
            </a:solidFill>
            <a:tailEnd type="triangle"/>
          </a:ln>
        </p:spPr>
        <p:txBody>
          <a:bodyPr lIns="45718" tIns="45718" rIns="45718" bIns="45718"/>
          <a:lstStyle/>
          <a:p>
            <a:pPr/>
          </a:p>
        </p:txBody>
      </p:sp>
      <p:sp>
        <p:nvSpPr>
          <p:cNvPr id="210" name="Google Shape;66;p12"/>
          <p:cNvSpPr txBox="1"/>
          <p:nvPr/>
        </p:nvSpPr>
        <p:spPr>
          <a:xfrm>
            <a:off x="1180495" y="4178390"/>
            <a:ext cx="4781704" cy="978903"/>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nchor="ctr">
            <a:normAutofit fontScale="100000" lnSpcReduction="0"/>
          </a:bodyPr>
          <a:lstStyle>
            <a:lvl1pPr>
              <a:defRPr b="1" sz="3000">
                <a:solidFill>
                  <a:schemeClr val="accent2"/>
                </a:solidFill>
              </a:defRPr>
            </a:lvl1pPr>
          </a:lstStyle>
          <a:p>
            <a:pPr/>
            <a:r>
              <a:t>How</a:t>
            </a:r>
          </a:p>
        </p:txBody>
      </p:sp>
      <p:sp>
        <p:nvSpPr>
          <p:cNvPr id="211" name="Linha"/>
          <p:cNvSpPr/>
          <p:nvPr/>
        </p:nvSpPr>
        <p:spPr>
          <a:xfrm>
            <a:off x="8911435" y="4963066"/>
            <a:ext cx="1" cy="730714"/>
          </a:xfrm>
          <a:prstGeom prst="line">
            <a:avLst/>
          </a:prstGeom>
          <a:ln w="38100">
            <a:solidFill>
              <a:schemeClr val="accent2"/>
            </a:solidFill>
            <a:tailEnd type="triangle"/>
          </a:ln>
        </p:spPr>
        <p:txBody>
          <a:bodyPr lIns="45718" tIns="45718" rIns="45718" bIns="45718"/>
          <a:lstStyle/>
          <a:p>
            <a:pPr/>
          </a:p>
        </p:txBody>
      </p:sp>
      <p:sp>
        <p:nvSpPr>
          <p:cNvPr id="212" name="Google Shape;66;p12"/>
          <p:cNvSpPr txBox="1"/>
          <p:nvPr/>
        </p:nvSpPr>
        <p:spPr>
          <a:xfrm>
            <a:off x="8436697" y="4019984"/>
            <a:ext cx="4781704" cy="978903"/>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nchor="ctr">
            <a:normAutofit fontScale="100000" lnSpcReduction="0"/>
          </a:bodyPr>
          <a:lstStyle>
            <a:lvl1pPr>
              <a:defRPr b="1" sz="3000">
                <a:solidFill>
                  <a:schemeClr val="accent2"/>
                </a:solidFill>
              </a:defRPr>
            </a:lvl1pPr>
          </a:lstStyle>
          <a:p>
            <a:pPr/>
            <a:r>
              <a:t>Own</a:t>
            </a:r>
          </a:p>
        </p:txBody>
      </p:sp>
      <p:sp>
        <p:nvSpPr>
          <p:cNvPr id="213" name="Triângulo"/>
          <p:cNvSpPr/>
          <p:nvPr/>
        </p:nvSpPr>
        <p:spPr>
          <a:xfrm>
            <a:off x="3067102" y="2892094"/>
            <a:ext cx="4305196" cy="27923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FFFFFF"/>
          </a:solidFill>
          <a:ln w="50800">
            <a:solidFill>
              <a:schemeClr val="accent5"/>
            </a:solidFill>
          </a:ln>
        </p:spPr>
        <p:txBody>
          <a:bodyPr lIns="0" tIns="0" rIns="0" bIns="0"/>
          <a:lstStyle/>
          <a:p>
            <a:pPr>
              <a:defRPr>
                <a:solidFill>
                  <a:schemeClr val="accent5"/>
                </a:solidFill>
              </a:defRPr>
            </a:pPr>
          </a:p>
        </p:txBody>
      </p:sp>
      <p:sp>
        <p:nvSpPr>
          <p:cNvPr id="214" name="Google Shape;66;p12"/>
          <p:cNvSpPr txBox="1"/>
          <p:nvPr/>
        </p:nvSpPr>
        <p:spPr>
          <a:xfrm>
            <a:off x="3999844" y="4178391"/>
            <a:ext cx="4781704" cy="978903"/>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nchor="ctr">
            <a:normAutofit fontScale="100000" lnSpcReduction="0"/>
          </a:bodyPr>
          <a:lstStyle>
            <a:lvl1pPr>
              <a:defRPr b="1" sz="3000">
                <a:solidFill>
                  <a:schemeClr val="accent5"/>
                </a:solidFill>
              </a:defRPr>
            </a:lvl1pPr>
          </a:lstStyle>
          <a:p>
            <a:pPr/>
            <a:r>
              <a:t>Competence</a:t>
            </a:r>
          </a:p>
        </p:txBody>
      </p:sp>
      <p:sp>
        <p:nvSpPr>
          <p:cNvPr id="215" name="Linha"/>
          <p:cNvSpPr/>
          <p:nvPr/>
        </p:nvSpPr>
        <p:spPr>
          <a:xfrm flipH="1">
            <a:off x="5923868" y="2398775"/>
            <a:ext cx="933656" cy="1"/>
          </a:xfrm>
          <a:prstGeom prst="line">
            <a:avLst/>
          </a:prstGeom>
          <a:ln w="38100">
            <a:solidFill>
              <a:schemeClr val="accent2"/>
            </a:solidFill>
            <a:tailEnd type="triangle"/>
          </a:ln>
        </p:spPr>
        <p:txBody>
          <a:bodyPr lIns="45718" tIns="45718" rIns="45718" bIns="45718"/>
          <a:lstStyle/>
          <a:p>
            <a:pPr/>
          </a:p>
        </p:txBody>
      </p:sp>
      <p:sp>
        <p:nvSpPr>
          <p:cNvPr id="216" name="Google Shape;66;p12"/>
          <p:cNvSpPr txBox="1"/>
          <p:nvPr/>
        </p:nvSpPr>
        <p:spPr>
          <a:xfrm>
            <a:off x="7149223" y="1909324"/>
            <a:ext cx="4781704" cy="978903"/>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nchor="ctr">
            <a:normAutofit fontScale="100000" lnSpcReduction="0"/>
          </a:bodyPr>
          <a:lstStyle>
            <a:lvl1pPr>
              <a:defRPr b="1" sz="3000">
                <a:solidFill>
                  <a:schemeClr val="accent2"/>
                </a:solidFill>
              </a:defRPr>
            </a:lvl1pPr>
          </a:lstStyle>
          <a:p>
            <a:pPr/>
            <a:r>
              <a:t>What it is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Google Shape;84;p15"/>
          <p:cNvSpPr txBox="1"/>
          <p:nvPr>
            <p:ph type="body" sz="quarter" idx="1"/>
          </p:nvPr>
        </p:nvSpPr>
        <p:spPr>
          <a:xfrm>
            <a:off x="2097575" y="249897"/>
            <a:ext cx="6288002" cy="978903"/>
          </a:xfrm>
          <a:prstGeom prst="rect">
            <a:avLst/>
          </a:prstGeom>
        </p:spPr>
        <p:txBody>
          <a:bodyPr/>
          <a:lstStyle/>
          <a:p>
            <a:pPr/>
          </a:p>
        </p:txBody>
      </p:sp>
      <p:sp>
        <p:nvSpPr>
          <p:cNvPr id="219" name="Google Shape;66;p12"/>
          <p:cNvSpPr txBox="1"/>
          <p:nvPr/>
        </p:nvSpPr>
        <p:spPr>
          <a:xfrm>
            <a:off x="618791" y="1552010"/>
            <a:ext cx="7472513" cy="978903"/>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nchor="ctr">
            <a:normAutofit fontScale="100000" lnSpcReduction="0"/>
          </a:bodyPr>
          <a:lstStyle>
            <a:lvl1pPr defTabSz="749808">
              <a:defRPr b="1" sz="2700">
                <a:solidFill>
                  <a:schemeClr val="accent2"/>
                </a:solidFill>
              </a:defRPr>
            </a:lvl1pPr>
          </a:lstStyle>
          <a:p>
            <a:pPr/>
            <a:r>
              <a:t>Discover</a:t>
            </a:r>
          </a:p>
        </p:txBody>
      </p:sp>
      <p:sp>
        <p:nvSpPr>
          <p:cNvPr id="220" name="Google Shape;66;p12"/>
          <p:cNvSpPr txBox="1"/>
          <p:nvPr/>
        </p:nvSpPr>
        <p:spPr>
          <a:xfrm>
            <a:off x="3988524" y="1552010"/>
            <a:ext cx="7472514" cy="978903"/>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nchor="ctr">
            <a:normAutofit fontScale="100000" lnSpcReduction="0"/>
          </a:bodyPr>
          <a:lstStyle>
            <a:lvl1pPr defTabSz="749808">
              <a:defRPr b="1" sz="2700">
                <a:solidFill>
                  <a:schemeClr val="accent2"/>
                </a:solidFill>
              </a:defRPr>
            </a:lvl1pPr>
          </a:lstStyle>
          <a:p>
            <a:pPr/>
            <a:r>
              <a:t>Transform</a:t>
            </a:r>
          </a:p>
        </p:txBody>
      </p:sp>
      <p:sp>
        <p:nvSpPr>
          <p:cNvPr id="221" name="Google Shape;66;p12"/>
          <p:cNvSpPr txBox="1"/>
          <p:nvPr/>
        </p:nvSpPr>
        <p:spPr>
          <a:xfrm>
            <a:off x="7476790" y="1552010"/>
            <a:ext cx="7472514" cy="978903"/>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nchor="ctr">
            <a:normAutofit fontScale="100000" lnSpcReduction="0"/>
          </a:bodyPr>
          <a:lstStyle>
            <a:lvl1pPr defTabSz="749808">
              <a:defRPr b="1" sz="2700">
                <a:solidFill>
                  <a:schemeClr val="accent2"/>
                </a:solidFill>
              </a:defRPr>
            </a:lvl1pPr>
          </a:lstStyle>
          <a:p>
            <a:pPr/>
            <a:r>
              <a:t>Conquer</a:t>
            </a:r>
          </a:p>
        </p:txBody>
      </p:sp>
      <p:sp>
        <p:nvSpPr>
          <p:cNvPr id="222" name="Vocational Guidance - Learning Competences…"/>
          <p:cNvSpPr txBox="1"/>
          <p:nvPr/>
        </p:nvSpPr>
        <p:spPr>
          <a:xfrm>
            <a:off x="397543" y="2489033"/>
            <a:ext cx="8479265" cy="77926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marL="581525" indent="-200525" defTabSz="449580">
              <a:lnSpc>
                <a:spcPct val="115831"/>
              </a:lnSpc>
              <a:spcBef>
                <a:spcPts val="800"/>
              </a:spcBef>
              <a:buSzPct val="60000"/>
              <a:buBlip>
                <a:blip r:embed="rId2"/>
              </a:buBlip>
              <a:defRPr sz="2000">
                <a:solidFill>
                  <a:schemeClr val="accent5"/>
                </a:solidFill>
                <a:uFill>
                  <a:solidFill>
                    <a:srgbClr val="000000"/>
                  </a:solidFill>
                </a:uFill>
                <a:latin typeface="PT Sans"/>
                <a:ea typeface="PT Sans"/>
                <a:cs typeface="PT Sans"/>
                <a:sym typeface="PT Sans"/>
              </a:defRPr>
            </a:pPr>
            <a:r>
              <a:t> Skills profile</a:t>
            </a:r>
          </a:p>
          <a:p>
            <a:pPr lvl="1" marL="581525" indent="-200525" defTabSz="449580">
              <a:lnSpc>
                <a:spcPct val="115831"/>
              </a:lnSpc>
              <a:spcBef>
                <a:spcPts val="800"/>
              </a:spcBef>
              <a:buSzPct val="60000"/>
              <a:buBlip>
                <a:blip r:embed="rId2"/>
              </a:buBlip>
              <a:defRPr sz="2000">
                <a:solidFill>
                  <a:schemeClr val="accent5"/>
                </a:solidFill>
                <a:uFill>
                  <a:solidFill>
                    <a:srgbClr val="000000"/>
                  </a:solidFill>
                </a:uFill>
                <a:latin typeface="PT Sans"/>
                <a:ea typeface="PT Sans"/>
                <a:cs typeface="PT Sans"/>
                <a:sym typeface="PT Sans"/>
              </a:defRPr>
            </a:pPr>
            <a:r>
              <a:t> Self-knowledge</a:t>
            </a:r>
          </a:p>
        </p:txBody>
      </p:sp>
      <p:sp>
        <p:nvSpPr>
          <p:cNvPr id="223" name="Vocational Guidance - Learning Competences…"/>
          <p:cNvSpPr txBox="1"/>
          <p:nvPr/>
        </p:nvSpPr>
        <p:spPr>
          <a:xfrm>
            <a:off x="3716477" y="2489033"/>
            <a:ext cx="8479265" cy="17378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marL="581525" indent="-200525" defTabSz="449580">
              <a:lnSpc>
                <a:spcPct val="115831"/>
              </a:lnSpc>
              <a:spcBef>
                <a:spcPts val="800"/>
              </a:spcBef>
              <a:buSzPct val="60000"/>
              <a:buBlip>
                <a:blip r:embed="rId2"/>
              </a:buBlip>
              <a:defRPr sz="2000">
                <a:solidFill>
                  <a:schemeClr val="accent5"/>
                </a:solidFill>
                <a:uFill>
                  <a:solidFill>
                    <a:srgbClr val="000000"/>
                  </a:solidFill>
                </a:uFill>
                <a:latin typeface="PT Sans"/>
                <a:ea typeface="PT Sans"/>
                <a:cs typeface="PT Sans"/>
                <a:sym typeface="PT Sans"/>
              </a:defRPr>
            </a:pPr>
            <a:r>
              <a:t> Instructions</a:t>
            </a:r>
          </a:p>
          <a:p>
            <a:pPr lvl="1" marL="581525" indent="-200525" defTabSz="449580">
              <a:lnSpc>
                <a:spcPct val="115831"/>
              </a:lnSpc>
              <a:spcBef>
                <a:spcPts val="800"/>
              </a:spcBef>
              <a:buSzPct val="60000"/>
              <a:buBlip>
                <a:blip r:embed="rId2"/>
              </a:buBlip>
              <a:defRPr sz="2000">
                <a:solidFill>
                  <a:schemeClr val="accent5"/>
                </a:solidFill>
                <a:uFill>
                  <a:solidFill>
                    <a:srgbClr val="000000"/>
                  </a:solidFill>
                </a:uFill>
                <a:latin typeface="PT Sans"/>
                <a:ea typeface="PT Sans"/>
                <a:cs typeface="PT Sans"/>
                <a:sym typeface="PT Sans"/>
              </a:defRPr>
            </a:pPr>
            <a:r>
              <a:t> Knowledge delivery</a:t>
            </a:r>
          </a:p>
          <a:p>
            <a:pPr lvl="1" marL="581525" indent="-200525" defTabSz="449580">
              <a:lnSpc>
                <a:spcPct val="115831"/>
              </a:lnSpc>
              <a:spcBef>
                <a:spcPts val="800"/>
              </a:spcBef>
              <a:buSzPct val="60000"/>
              <a:buBlip>
                <a:blip r:embed="rId2"/>
              </a:buBlip>
              <a:defRPr sz="2000">
                <a:solidFill>
                  <a:schemeClr val="accent5"/>
                </a:solidFill>
                <a:uFill>
                  <a:solidFill>
                    <a:srgbClr val="000000"/>
                  </a:solidFill>
                </a:uFill>
                <a:latin typeface="PT Sans"/>
                <a:ea typeface="PT Sans"/>
                <a:cs typeface="PT Sans"/>
                <a:sym typeface="PT Sans"/>
              </a:defRPr>
            </a:pPr>
            <a:r>
              <a:t> Methods</a:t>
            </a:r>
          </a:p>
          <a:p>
            <a:pPr lvl="1" marL="581525" indent="-200525" defTabSz="449580">
              <a:lnSpc>
                <a:spcPct val="115831"/>
              </a:lnSpc>
              <a:spcBef>
                <a:spcPts val="800"/>
              </a:spcBef>
              <a:buSzPct val="60000"/>
              <a:buBlip>
                <a:blip r:embed="rId2"/>
              </a:buBlip>
              <a:defRPr sz="2000">
                <a:solidFill>
                  <a:schemeClr val="accent5"/>
                </a:solidFill>
                <a:uFill>
                  <a:solidFill>
                    <a:srgbClr val="000000"/>
                  </a:solidFill>
                </a:uFill>
                <a:latin typeface="PT Sans"/>
                <a:ea typeface="PT Sans"/>
                <a:cs typeface="PT Sans"/>
                <a:sym typeface="PT Sans"/>
              </a:defRPr>
            </a:pPr>
            <a:r>
              <a:t> Strategies</a:t>
            </a:r>
          </a:p>
        </p:txBody>
      </p:sp>
      <p:sp>
        <p:nvSpPr>
          <p:cNvPr id="224" name="Vocational Guidance - Learning Competences…"/>
          <p:cNvSpPr txBox="1"/>
          <p:nvPr/>
        </p:nvSpPr>
        <p:spPr>
          <a:xfrm>
            <a:off x="7221677" y="2489033"/>
            <a:ext cx="8479265" cy="269643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marL="581525" indent="-200525" defTabSz="449580">
              <a:lnSpc>
                <a:spcPct val="115831"/>
              </a:lnSpc>
              <a:spcBef>
                <a:spcPts val="800"/>
              </a:spcBef>
              <a:buSzPct val="60000"/>
              <a:buBlip>
                <a:blip r:embed="rId2"/>
              </a:buBlip>
              <a:defRPr sz="2000">
                <a:solidFill>
                  <a:schemeClr val="accent5"/>
                </a:solidFill>
                <a:uFill>
                  <a:solidFill>
                    <a:srgbClr val="000000"/>
                  </a:solidFill>
                </a:uFill>
                <a:latin typeface="PT Sans"/>
                <a:ea typeface="PT Sans"/>
                <a:cs typeface="PT Sans"/>
                <a:sym typeface="PT Sans"/>
              </a:defRPr>
            </a:pPr>
            <a:r>
              <a:t> Results</a:t>
            </a:r>
          </a:p>
          <a:p>
            <a:pPr lvl="1" marL="581525" indent="-200525" defTabSz="449580">
              <a:lnSpc>
                <a:spcPct val="115831"/>
              </a:lnSpc>
              <a:spcBef>
                <a:spcPts val="800"/>
              </a:spcBef>
              <a:buSzPct val="60000"/>
              <a:buBlip>
                <a:blip r:embed="rId2"/>
              </a:buBlip>
              <a:defRPr sz="2000">
                <a:solidFill>
                  <a:schemeClr val="accent5"/>
                </a:solidFill>
                <a:uFill>
                  <a:solidFill>
                    <a:srgbClr val="000000"/>
                  </a:solidFill>
                </a:uFill>
                <a:latin typeface="PT Sans"/>
                <a:ea typeface="PT Sans"/>
                <a:cs typeface="PT Sans"/>
                <a:sym typeface="PT Sans"/>
              </a:defRPr>
            </a:pPr>
            <a:r>
              <a:t> Autonomy</a:t>
            </a:r>
          </a:p>
          <a:p>
            <a:pPr lvl="1" marL="581525" indent="-200525" defTabSz="449580">
              <a:lnSpc>
                <a:spcPct val="115831"/>
              </a:lnSpc>
              <a:spcBef>
                <a:spcPts val="800"/>
              </a:spcBef>
              <a:buSzPct val="60000"/>
              <a:buBlip>
                <a:blip r:embed="rId2"/>
              </a:buBlip>
              <a:defRPr sz="2000">
                <a:solidFill>
                  <a:schemeClr val="accent5"/>
                </a:solidFill>
                <a:uFill>
                  <a:solidFill>
                    <a:srgbClr val="000000"/>
                  </a:solidFill>
                </a:uFill>
                <a:latin typeface="PT Sans"/>
                <a:ea typeface="PT Sans"/>
                <a:cs typeface="PT Sans"/>
                <a:sym typeface="PT Sans"/>
              </a:defRPr>
            </a:pPr>
            <a:r>
              <a:t> Self-Confidence</a:t>
            </a:r>
          </a:p>
          <a:p>
            <a:pPr lvl="1" marL="581525" indent="-200525" defTabSz="449580">
              <a:lnSpc>
                <a:spcPct val="115831"/>
              </a:lnSpc>
              <a:spcBef>
                <a:spcPts val="800"/>
              </a:spcBef>
              <a:buSzPct val="60000"/>
              <a:buBlip>
                <a:blip r:embed="rId2"/>
              </a:buBlip>
              <a:defRPr sz="2000">
                <a:solidFill>
                  <a:schemeClr val="accent5"/>
                </a:solidFill>
                <a:uFill>
                  <a:solidFill>
                    <a:srgbClr val="000000"/>
                  </a:solidFill>
                </a:uFill>
                <a:latin typeface="PT Sans"/>
                <a:ea typeface="PT Sans"/>
                <a:cs typeface="PT Sans"/>
                <a:sym typeface="PT Sans"/>
              </a:defRPr>
            </a:pPr>
            <a:r>
              <a:t> Self-Esteem</a:t>
            </a:r>
          </a:p>
          <a:p>
            <a:pPr lvl="1" marL="581525" indent="-200525" defTabSz="449580">
              <a:lnSpc>
                <a:spcPct val="115831"/>
              </a:lnSpc>
              <a:spcBef>
                <a:spcPts val="800"/>
              </a:spcBef>
              <a:buSzPct val="60000"/>
              <a:buBlip>
                <a:blip r:embed="rId2"/>
              </a:buBlip>
              <a:defRPr sz="2000">
                <a:solidFill>
                  <a:schemeClr val="accent5"/>
                </a:solidFill>
                <a:uFill>
                  <a:solidFill>
                    <a:srgbClr val="000000"/>
                  </a:solidFill>
                </a:uFill>
                <a:latin typeface="PT Sans"/>
                <a:ea typeface="PT Sans"/>
                <a:cs typeface="PT Sans"/>
                <a:sym typeface="PT Sans"/>
              </a:defRPr>
            </a:pPr>
            <a:r>
              <a:t> Self-Motivation</a:t>
            </a:r>
          </a:p>
          <a:p>
            <a:pPr lvl="1" marL="581525" indent="-200525" defTabSz="449580">
              <a:lnSpc>
                <a:spcPct val="115831"/>
              </a:lnSpc>
              <a:spcBef>
                <a:spcPts val="800"/>
              </a:spcBef>
              <a:buSzPct val="60000"/>
              <a:buBlip>
                <a:blip r:embed="rId2"/>
              </a:buBlip>
              <a:defRPr sz="2000">
                <a:solidFill>
                  <a:schemeClr val="accent5"/>
                </a:solidFill>
                <a:uFill>
                  <a:solidFill>
                    <a:srgbClr val="000000"/>
                  </a:solidFill>
                </a:uFill>
                <a:latin typeface="PT Sans"/>
                <a:ea typeface="PT Sans"/>
                <a:cs typeface="PT Sans"/>
                <a:sym typeface="PT Sans"/>
              </a:defRPr>
            </a:pPr>
            <a:r>
              <a:t> Ability to choose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Retângulo"/>
          <p:cNvSpPr/>
          <p:nvPr/>
        </p:nvSpPr>
        <p:spPr>
          <a:xfrm>
            <a:off x="-278749" y="-332815"/>
            <a:ext cx="4966591" cy="8257880"/>
          </a:xfrm>
          <a:prstGeom prst="rect">
            <a:avLst/>
          </a:prstGeom>
          <a:solidFill>
            <a:srgbClr val="FFFFFF"/>
          </a:solidFill>
          <a:ln w="12700">
            <a:miter lim="400000"/>
          </a:ln>
        </p:spPr>
        <p:txBody>
          <a:bodyPr lIns="0" tIns="0" rIns="0" bIns="0"/>
          <a:lstStyle/>
          <a:p>
            <a:pPr/>
          </a:p>
        </p:txBody>
      </p:sp>
      <p:sp>
        <p:nvSpPr>
          <p:cNvPr id="227" name="Linha"/>
          <p:cNvSpPr/>
          <p:nvPr/>
        </p:nvSpPr>
        <p:spPr>
          <a:xfrm flipV="1">
            <a:off x="2422049" y="1904760"/>
            <a:ext cx="1" cy="4807129"/>
          </a:xfrm>
          <a:prstGeom prst="line">
            <a:avLst/>
          </a:prstGeom>
          <a:ln w="63500">
            <a:solidFill>
              <a:schemeClr val="accent2"/>
            </a:solidFill>
            <a:tailEnd type="triangle"/>
          </a:ln>
        </p:spPr>
        <p:txBody>
          <a:bodyPr lIns="45718" tIns="45718" rIns="45718" bIns="45718"/>
          <a:lstStyle/>
          <a:p>
            <a:pPr/>
          </a:p>
        </p:txBody>
      </p:sp>
      <p:sp>
        <p:nvSpPr>
          <p:cNvPr id="228" name="Linha"/>
          <p:cNvSpPr/>
          <p:nvPr/>
        </p:nvSpPr>
        <p:spPr>
          <a:xfrm>
            <a:off x="2195759" y="6516111"/>
            <a:ext cx="8249121" cy="1"/>
          </a:xfrm>
          <a:prstGeom prst="line">
            <a:avLst/>
          </a:prstGeom>
          <a:ln w="63500">
            <a:solidFill>
              <a:schemeClr val="accent2"/>
            </a:solidFill>
            <a:tailEnd type="triangle"/>
          </a:ln>
        </p:spPr>
        <p:txBody>
          <a:bodyPr lIns="45718" tIns="45718" rIns="45718" bIns="45718"/>
          <a:lstStyle/>
          <a:p>
            <a:pPr/>
          </a:p>
        </p:txBody>
      </p:sp>
      <p:sp>
        <p:nvSpPr>
          <p:cNvPr id="229" name="Incompetence…"/>
          <p:cNvSpPr txBox="1"/>
          <p:nvPr/>
        </p:nvSpPr>
        <p:spPr>
          <a:xfrm>
            <a:off x="3114895" y="2782202"/>
            <a:ext cx="1836014" cy="150332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lgn="ctr" defTabSz="449580">
              <a:lnSpc>
                <a:spcPct val="115831"/>
              </a:lnSpc>
              <a:spcBef>
                <a:spcPts val="800"/>
              </a:spcBef>
              <a:defRPr sz="2400">
                <a:solidFill>
                  <a:schemeClr val="accent5"/>
                </a:solidFill>
                <a:uFill>
                  <a:solidFill>
                    <a:srgbClr val="000000"/>
                  </a:solidFill>
                </a:uFill>
                <a:latin typeface="PT Sans"/>
                <a:ea typeface="PT Sans"/>
                <a:cs typeface="PT Sans"/>
                <a:sym typeface="PT Sans"/>
              </a:defRPr>
            </a:pPr>
            <a:r>
              <a:t>Incompetence</a:t>
            </a:r>
          </a:p>
          <a:p>
            <a:pPr algn="ctr" defTabSz="449580">
              <a:lnSpc>
                <a:spcPct val="115831"/>
              </a:lnSpc>
              <a:spcBef>
                <a:spcPts val="800"/>
              </a:spcBef>
              <a:defRPr sz="2400">
                <a:solidFill>
                  <a:schemeClr val="accent5"/>
                </a:solidFill>
                <a:uFill>
                  <a:solidFill>
                    <a:srgbClr val="000000"/>
                  </a:solidFill>
                </a:uFill>
                <a:latin typeface="PT Sans"/>
                <a:ea typeface="PT Sans"/>
                <a:cs typeface="PT Sans"/>
                <a:sym typeface="PT Sans"/>
              </a:defRPr>
            </a:pPr>
            <a:r>
              <a:t>Conscious</a:t>
            </a:r>
          </a:p>
          <a:p>
            <a:pPr algn="ctr" defTabSz="449580">
              <a:lnSpc>
                <a:spcPct val="115831"/>
              </a:lnSpc>
              <a:spcBef>
                <a:spcPts val="800"/>
              </a:spcBef>
              <a:defRPr sz="2400">
                <a:solidFill>
                  <a:schemeClr val="accent5"/>
                </a:solidFill>
                <a:uFill>
                  <a:solidFill>
                    <a:srgbClr val="000000"/>
                  </a:solidFill>
                </a:uFill>
                <a:latin typeface="PT Sans"/>
                <a:ea typeface="PT Sans"/>
                <a:cs typeface="PT Sans"/>
                <a:sym typeface="PT Sans"/>
              </a:defRPr>
            </a:pPr>
            <a:r>
              <a:t>Believe</a:t>
            </a:r>
          </a:p>
        </p:txBody>
      </p:sp>
      <p:sp>
        <p:nvSpPr>
          <p:cNvPr id="230" name="Competent…"/>
          <p:cNvSpPr txBox="1"/>
          <p:nvPr/>
        </p:nvSpPr>
        <p:spPr>
          <a:xfrm>
            <a:off x="6806509" y="2782202"/>
            <a:ext cx="1431545" cy="150332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lgn="ctr" defTabSz="449580">
              <a:lnSpc>
                <a:spcPct val="115831"/>
              </a:lnSpc>
              <a:spcBef>
                <a:spcPts val="800"/>
              </a:spcBef>
              <a:defRPr sz="2400">
                <a:solidFill>
                  <a:schemeClr val="accent5"/>
                </a:solidFill>
                <a:uFill>
                  <a:solidFill>
                    <a:srgbClr val="000000"/>
                  </a:solidFill>
                </a:uFill>
                <a:latin typeface="PT Sans"/>
                <a:ea typeface="PT Sans"/>
                <a:cs typeface="PT Sans"/>
                <a:sym typeface="PT Sans"/>
              </a:defRPr>
            </a:pPr>
            <a:r>
              <a:t>Competent</a:t>
            </a:r>
          </a:p>
          <a:p>
            <a:pPr algn="ctr" defTabSz="449580">
              <a:lnSpc>
                <a:spcPct val="115831"/>
              </a:lnSpc>
              <a:spcBef>
                <a:spcPts val="800"/>
              </a:spcBef>
              <a:defRPr sz="2400">
                <a:solidFill>
                  <a:schemeClr val="accent5"/>
                </a:solidFill>
                <a:uFill>
                  <a:solidFill>
                    <a:srgbClr val="000000"/>
                  </a:solidFill>
                </a:uFill>
                <a:latin typeface="PT Sans"/>
                <a:ea typeface="PT Sans"/>
                <a:cs typeface="PT Sans"/>
                <a:sym typeface="PT Sans"/>
              </a:defRPr>
            </a:pPr>
            <a:r>
              <a:t>Conscious</a:t>
            </a:r>
          </a:p>
          <a:p>
            <a:pPr algn="ctr" defTabSz="449580">
              <a:lnSpc>
                <a:spcPct val="115831"/>
              </a:lnSpc>
              <a:spcBef>
                <a:spcPts val="800"/>
              </a:spcBef>
              <a:defRPr sz="2400">
                <a:solidFill>
                  <a:schemeClr val="accent5"/>
                </a:solidFill>
                <a:uFill>
                  <a:solidFill>
                    <a:srgbClr val="000000"/>
                  </a:solidFill>
                </a:uFill>
                <a:latin typeface="PT Sans"/>
                <a:ea typeface="PT Sans"/>
                <a:cs typeface="PT Sans"/>
                <a:sym typeface="PT Sans"/>
              </a:defRPr>
            </a:pPr>
            <a:r>
              <a:t>Do</a:t>
            </a:r>
          </a:p>
        </p:txBody>
      </p:sp>
      <p:sp>
        <p:nvSpPr>
          <p:cNvPr id="231" name="Incompetence…"/>
          <p:cNvSpPr txBox="1"/>
          <p:nvPr/>
        </p:nvSpPr>
        <p:spPr>
          <a:xfrm>
            <a:off x="3114895" y="4745001"/>
            <a:ext cx="1836014" cy="150332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lgn="ctr" defTabSz="449580">
              <a:lnSpc>
                <a:spcPct val="115831"/>
              </a:lnSpc>
              <a:spcBef>
                <a:spcPts val="800"/>
              </a:spcBef>
              <a:defRPr sz="2400">
                <a:solidFill>
                  <a:schemeClr val="accent5"/>
                </a:solidFill>
                <a:uFill>
                  <a:solidFill>
                    <a:srgbClr val="000000"/>
                  </a:solidFill>
                </a:uFill>
                <a:latin typeface="PT Sans"/>
                <a:ea typeface="PT Sans"/>
                <a:cs typeface="PT Sans"/>
                <a:sym typeface="PT Sans"/>
              </a:defRPr>
            </a:pPr>
            <a:r>
              <a:t>Incompetence</a:t>
            </a:r>
          </a:p>
          <a:p>
            <a:pPr algn="ctr" defTabSz="449580">
              <a:lnSpc>
                <a:spcPct val="115831"/>
              </a:lnSpc>
              <a:spcBef>
                <a:spcPts val="800"/>
              </a:spcBef>
              <a:defRPr sz="2400">
                <a:solidFill>
                  <a:schemeClr val="accent5"/>
                </a:solidFill>
                <a:uFill>
                  <a:solidFill>
                    <a:srgbClr val="000000"/>
                  </a:solidFill>
                </a:uFill>
                <a:latin typeface="PT Sans"/>
                <a:ea typeface="PT Sans"/>
                <a:cs typeface="PT Sans"/>
                <a:sym typeface="PT Sans"/>
              </a:defRPr>
            </a:pPr>
            <a:r>
              <a:t>Unconscious</a:t>
            </a:r>
          </a:p>
          <a:p>
            <a:pPr algn="ctr" defTabSz="449580">
              <a:lnSpc>
                <a:spcPct val="115831"/>
              </a:lnSpc>
              <a:spcBef>
                <a:spcPts val="800"/>
              </a:spcBef>
              <a:defRPr sz="2400">
                <a:solidFill>
                  <a:schemeClr val="accent5"/>
                </a:solidFill>
                <a:uFill>
                  <a:solidFill>
                    <a:srgbClr val="000000"/>
                  </a:solidFill>
                </a:uFill>
                <a:latin typeface="PT Sans"/>
                <a:ea typeface="PT Sans"/>
                <a:cs typeface="PT Sans"/>
                <a:sym typeface="PT Sans"/>
              </a:defRPr>
            </a:pPr>
            <a:r>
              <a:t>Know</a:t>
            </a:r>
          </a:p>
        </p:txBody>
      </p:sp>
      <p:sp>
        <p:nvSpPr>
          <p:cNvPr id="232" name="Competent…"/>
          <p:cNvSpPr txBox="1"/>
          <p:nvPr/>
        </p:nvSpPr>
        <p:spPr>
          <a:xfrm>
            <a:off x="6682687" y="4746516"/>
            <a:ext cx="1642161" cy="150332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lgn="ctr" defTabSz="449580">
              <a:lnSpc>
                <a:spcPct val="115831"/>
              </a:lnSpc>
              <a:spcBef>
                <a:spcPts val="800"/>
              </a:spcBef>
              <a:defRPr sz="2400">
                <a:solidFill>
                  <a:schemeClr val="accent5"/>
                </a:solidFill>
                <a:uFill>
                  <a:solidFill>
                    <a:srgbClr val="000000"/>
                  </a:solidFill>
                </a:uFill>
                <a:latin typeface="PT Sans"/>
                <a:ea typeface="PT Sans"/>
                <a:cs typeface="PT Sans"/>
                <a:sym typeface="PT Sans"/>
              </a:defRPr>
            </a:pPr>
            <a:r>
              <a:t>Competent</a:t>
            </a:r>
          </a:p>
          <a:p>
            <a:pPr algn="ctr" defTabSz="449580">
              <a:lnSpc>
                <a:spcPct val="115831"/>
              </a:lnSpc>
              <a:spcBef>
                <a:spcPts val="800"/>
              </a:spcBef>
              <a:defRPr sz="2400">
                <a:solidFill>
                  <a:schemeClr val="accent5"/>
                </a:solidFill>
                <a:uFill>
                  <a:solidFill>
                    <a:srgbClr val="000000"/>
                  </a:solidFill>
                </a:uFill>
                <a:latin typeface="PT Sans"/>
                <a:ea typeface="PT Sans"/>
                <a:cs typeface="PT Sans"/>
                <a:sym typeface="PT Sans"/>
              </a:defRPr>
            </a:pPr>
            <a:r>
              <a:t>Unconscious</a:t>
            </a:r>
          </a:p>
          <a:p>
            <a:pPr algn="ctr" defTabSz="449580">
              <a:lnSpc>
                <a:spcPct val="115831"/>
              </a:lnSpc>
              <a:spcBef>
                <a:spcPts val="800"/>
              </a:spcBef>
              <a:defRPr sz="2400">
                <a:solidFill>
                  <a:schemeClr val="accent5"/>
                </a:solidFill>
                <a:uFill>
                  <a:solidFill>
                    <a:srgbClr val="000000"/>
                  </a:solidFill>
                </a:uFill>
                <a:latin typeface="PT Sans"/>
                <a:ea typeface="PT Sans"/>
                <a:cs typeface="PT Sans"/>
                <a:sym typeface="PT Sans"/>
              </a:defRPr>
            </a:pPr>
            <a:r>
              <a:t>Own</a:t>
            </a:r>
          </a:p>
        </p:txBody>
      </p:sp>
      <p:sp>
        <p:nvSpPr>
          <p:cNvPr id="233" name="Linha"/>
          <p:cNvSpPr/>
          <p:nvPr/>
        </p:nvSpPr>
        <p:spPr>
          <a:xfrm>
            <a:off x="2388749" y="4434956"/>
            <a:ext cx="6713872" cy="1"/>
          </a:xfrm>
          <a:prstGeom prst="line">
            <a:avLst/>
          </a:prstGeom>
          <a:ln w="25400">
            <a:solidFill>
              <a:schemeClr val="accent2"/>
            </a:solidFill>
          </a:ln>
        </p:spPr>
        <p:txBody>
          <a:bodyPr lIns="45718" tIns="45718" rIns="45718" bIns="45718"/>
          <a:lstStyle/>
          <a:p>
            <a:pPr/>
          </a:p>
        </p:txBody>
      </p:sp>
      <p:sp>
        <p:nvSpPr>
          <p:cNvPr id="234" name="Linha"/>
          <p:cNvSpPr/>
          <p:nvPr/>
        </p:nvSpPr>
        <p:spPr>
          <a:xfrm flipV="1">
            <a:off x="5745685" y="2479657"/>
            <a:ext cx="1" cy="4063501"/>
          </a:xfrm>
          <a:prstGeom prst="line">
            <a:avLst/>
          </a:prstGeom>
          <a:ln w="25400">
            <a:solidFill>
              <a:schemeClr val="accent2"/>
            </a:solidFill>
          </a:ln>
        </p:spPr>
        <p:txBody>
          <a:bodyPr lIns="45718" tIns="45718" rIns="45718" bIns="45718"/>
          <a:lstStyle/>
          <a:p>
            <a:pPr/>
          </a:p>
        </p:txBody>
      </p:sp>
      <p:sp>
        <p:nvSpPr>
          <p:cNvPr id="235" name="Linha"/>
          <p:cNvSpPr/>
          <p:nvPr/>
        </p:nvSpPr>
        <p:spPr>
          <a:xfrm flipV="1">
            <a:off x="9098436" y="2479657"/>
            <a:ext cx="1" cy="4063501"/>
          </a:xfrm>
          <a:prstGeom prst="line">
            <a:avLst/>
          </a:prstGeom>
          <a:ln w="25400">
            <a:solidFill>
              <a:schemeClr val="accent2"/>
            </a:solidFill>
          </a:ln>
        </p:spPr>
        <p:txBody>
          <a:bodyPr lIns="45718" tIns="45718" rIns="45718" bIns="45718"/>
          <a:lstStyle/>
          <a:p>
            <a:pPr/>
          </a:p>
        </p:txBody>
      </p:sp>
      <p:sp>
        <p:nvSpPr>
          <p:cNvPr id="236" name="Linha"/>
          <p:cNvSpPr/>
          <p:nvPr/>
        </p:nvSpPr>
        <p:spPr>
          <a:xfrm>
            <a:off x="2429787" y="2470642"/>
            <a:ext cx="6713872" cy="1"/>
          </a:xfrm>
          <a:prstGeom prst="line">
            <a:avLst/>
          </a:prstGeom>
          <a:ln w="25400">
            <a:solidFill>
              <a:schemeClr val="accent2"/>
            </a:solidFill>
          </a:ln>
        </p:spPr>
        <p:txBody>
          <a:bodyPr lIns="45718" tIns="45718" rIns="45718" bIns="45718"/>
          <a:lstStyle/>
          <a:p>
            <a:pPr/>
          </a:p>
        </p:txBody>
      </p:sp>
      <p:sp>
        <p:nvSpPr>
          <p:cNvPr id="237" name="Google Shape;66;p12"/>
          <p:cNvSpPr txBox="1"/>
          <p:nvPr/>
        </p:nvSpPr>
        <p:spPr>
          <a:xfrm>
            <a:off x="4888920" y="6545671"/>
            <a:ext cx="4781704" cy="978902"/>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nchor="ctr">
            <a:normAutofit fontScale="100000" lnSpcReduction="0"/>
          </a:bodyPr>
          <a:lstStyle>
            <a:lvl1pPr>
              <a:defRPr b="1" sz="3000">
                <a:solidFill>
                  <a:schemeClr val="accent5"/>
                </a:solidFill>
              </a:defRPr>
            </a:lvl1pPr>
          </a:lstStyle>
          <a:p>
            <a:pPr/>
            <a:r>
              <a:t>Capacity</a:t>
            </a:r>
          </a:p>
        </p:txBody>
      </p:sp>
      <p:sp>
        <p:nvSpPr>
          <p:cNvPr id="238" name="Google Shape;66;p12"/>
          <p:cNvSpPr txBox="1"/>
          <p:nvPr/>
        </p:nvSpPr>
        <p:spPr>
          <a:xfrm>
            <a:off x="31197" y="3945506"/>
            <a:ext cx="4781704" cy="978903"/>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nchor="ctr">
            <a:normAutofit fontScale="100000" lnSpcReduction="0"/>
          </a:bodyPr>
          <a:lstStyle>
            <a:lvl1pPr>
              <a:defRPr b="1" sz="3000">
                <a:solidFill>
                  <a:schemeClr val="accent5"/>
                </a:solidFill>
              </a:defRPr>
            </a:lvl1pPr>
          </a:lstStyle>
          <a:p>
            <a:pPr/>
            <a:r>
              <a:t>Conscious</a:t>
            </a:r>
          </a:p>
        </p:txBody>
      </p:sp>
      <p:sp>
        <p:nvSpPr>
          <p:cNvPr id="239" name="Low"/>
          <p:cNvSpPr txBox="1"/>
          <p:nvPr/>
        </p:nvSpPr>
        <p:spPr>
          <a:xfrm>
            <a:off x="2219332" y="6944511"/>
            <a:ext cx="405435" cy="26489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defTabSz="449580">
              <a:lnSpc>
                <a:spcPct val="115831"/>
              </a:lnSpc>
              <a:spcBef>
                <a:spcPts val="800"/>
              </a:spcBef>
              <a:defRPr sz="1800">
                <a:solidFill>
                  <a:schemeClr val="accent5"/>
                </a:solidFill>
                <a:uFill>
                  <a:solidFill>
                    <a:srgbClr val="000000"/>
                  </a:solidFill>
                </a:uFill>
                <a:latin typeface="PT Sans"/>
                <a:ea typeface="PT Sans"/>
                <a:cs typeface="PT Sans"/>
                <a:sym typeface="PT Sans"/>
              </a:defRPr>
            </a:lvl1pPr>
          </a:lstStyle>
          <a:p>
            <a:pPr/>
            <a:r>
              <a:t>Low</a:t>
            </a:r>
          </a:p>
        </p:txBody>
      </p:sp>
      <p:sp>
        <p:nvSpPr>
          <p:cNvPr id="240" name="High"/>
          <p:cNvSpPr txBox="1"/>
          <p:nvPr/>
        </p:nvSpPr>
        <p:spPr>
          <a:xfrm>
            <a:off x="8677533" y="6944511"/>
            <a:ext cx="475387" cy="26489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defTabSz="449580">
              <a:lnSpc>
                <a:spcPct val="115831"/>
              </a:lnSpc>
              <a:spcBef>
                <a:spcPts val="800"/>
              </a:spcBef>
              <a:defRPr sz="1800">
                <a:solidFill>
                  <a:schemeClr val="accent5"/>
                </a:solidFill>
                <a:uFill>
                  <a:solidFill>
                    <a:srgbClr val="000000"/>
                  </a:solidFill>
                </a:uFill>
                <a:latin typeface="PT Sans"/>
                <a:ea typeface="PT Sans"/>
                <a:cs typeface="PT Sans"/>
                <a:sym typeface="PT Sans"/>
              </a:defRPr>
            </a:lvl1pPr>
          </a:lstStyle>
          <a:p>
            <a:pPr/>
            <a:r>
              <a:t>High</a:t>
            </a:r>
          </a:p>
        </p:txBody>
      </p:sp>
      <p:sp>
        <p:nvSpPr>
          <p:cNvPr id="241" name="High"/>
          <p:cNvSpPr txBox="1"/>
          <p:nvPr/>
        </p:nvSpPr>
        <p:spPr>
          <a:xfrm>
            <a:off x="1656973" y="2338194"/>
            <a:ext cx="475387" cy="26489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defTabSz="449580">
              <a:lnSpc>
                <a:spcPct val="115831"/>
              </a:lnSpc>
              <a:spcBef>
                <a:spcPts val="800"/>
              </a:spcBef>
              <a:defRPr sz="1800">
                <a:solidFill>
                  <a:schemeClr val="accent5"/>
                </a:solidFill>
                <a:uFill>
                  <a:solidFill>
                    <a:srgbClr val="000000"/>
                  </a:solidFill>
                </a:uFill>
                <a:latin typeface="PT Sans"/>
                <a:ea typeface="PT Sans"/>
                <a:cs typeface="PT Sans"/>
                <a:sym typeface="PT Sans"/>
              </a:defRPr>
            </a:lvl1pPr>
          </a:lstStyle>
          <a:p>
            <a:pPr/>
            <a:r>
              <a:t>High</a:t>
            </a:r>
          </a:p>
        </p:txBody>
      </p:sp>
      <p:sp>
        <p:nvSpPr>
          <p:cNvPr id="242" name="Google Shape;66;p12"/>
          <p:cNvSpPr txBox="1"/>
          <p:nvPr/>
        </p:nvSpPr>
        <p:spPr>
          <a:xfrm>
            <a:off x="745791" y="955983"/>
            <a:ext cx="7472513" cy="978903"/>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nchor="ctr">
            <a:normAutofit fontScale="100000" lnSpcReduction="0"/>
          </a:bodyPr>
          <a:lstStyle>
            <a:lvl1pPr defTabSz="749808">
              <a:defRPr b="1" sz="2700">
                <a:solidFill>
                  <a:srgbClr val="007986"/>
                </a:solidFill>
              </a:defRPr>
            </a:lvl1pPr>
          </a:lstStyle>
          <a:p>
            <a:pPr/>
            <a:r>
              <a:t>Hertzberg System</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Google Shape;66;p12"/>
          <p:cNvSpPr txBox="1"/>
          <p:nvPr/>
        </p:nvSpPr>
        <p:spPr>
          <a:xfrm>
            <a:off x="584925" y="1349976"/>
            <a:ext cx="8479264" cy="978903"/>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nchor="ctr">
            <a:normAutofit fontScale="100000" lnSpcReduction="0"/>
          </a:bodyPr>
          <a:lstStyle>
            <a:lvl1pPr>
              <a:defRPr b="1" sz="3000">
                <a:solidFill>
                  <a:srgbClr val="007986"/>
                </a:solidFill>
              </a:defRPr>
            </a:lvl1pPr>
          </a:lstStyle>
          <a:p>
            <a:pPr/>
            <a:r>
              <a:t>Learning motivation system</a:t>
            </a:r>
          </a:p>
        </p:txBody>
      </p:sp>
      <p:sp>
        <p:nvSpPr>
          <p:cNvPr id="245" name="John Gottman, an American psychologist, in his book Emotional Intelligence and the Art of Educating Our Children - 1997, p.21, says: &quot;We must orientate parents and teachers to be emotional coaches&quot;.…"/>
          <p:cNvSpPr txBox="1"/>
          <p:nvPr/>
        </p:nvSpPr>
        <p:spPr>
          <a:xfrm>
            <a:off x="5211851" y="2806533"/>
            <a:ext cx="9377197" cy="129649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49580">
              <a:lnSpc>
                <a:spcPct val="115831"/>
              </a:lnSpc>
              <a:spcBef>
                <a:spcPts val="800"/>
              </a:spcBef>
              <a:defRPr sz="2400">
                <a:solidFill>
                  <a:schemeClr val="accent2"/>
                </a:solidFill>
                <a:uFill>
                  <a:solidFill>
                    <a:srgbClr val="000000"/>
                  </a:solidFill>
                </a:uFill>
                <a:latin typeface="PT Sans"/>
                <a:ea typeface="PT Sans"/>
                <a:cs typeface="PT Sans"/>
                <a:sym typeface="PT Sans"/>
              </a:defRPr>
            </a:pPr>
            <a:r>
              <a:t>Establishing</a:t>
            </a:r>
          </a:p>
          <a:p>
            <a:pPr defTabSz="449580">
              <a:lnSpc>
                <a:spcPct val="115831"/>
              </a:lnSpc>
              <a:spcBef>
                <a:spcPts val="800"/>
              </a:spcBef>
              <a:defRPr sz="1800">
                <a:solidFill>
                  <a:schemeClr val="accent2"/>
                </a:solidFill>
                <a:uFill>
                  <a:solidFill>
                    <a:srgbClr val="000000"/>
                  </a:solidFill>
                </a:uFill>
                <a:latin typeface="PT Sans"/>
                <a:ea typeface="PT Sans"/>
                <a:cs typeface="PT Sans"/>
                <a:sym typeface="PT Sans"/>
              </a:defRPr>
            </a:pPr>
            <a:r>
              <a:rPr sz="2400"/>
              <a:t>Self-Motivation</a:t>
            </a:r>
            <a:br/>
          </a:p>
        </p:txBody>
      </p:sp>
      <p:sp>
        <p:nvSpPr>
          <p:cNvPr id="246" name="Linha"/>
          <p:cNvSpPr/>
          <p:nvPr/>
        </p:nvSpPr>
        <p:spPr>
          <a:xfrm flipV="1">
            <a:off x="4824557" y="2296620"/>
            <a:ext cx="1" cy="3760529"/>
          </a:xfrm>
          <a:prstGeom prst="line">
            <a:avLst/>
          </a:prstGeom>
          <a:ln w="63500">
            <a:solidFill>
              <a:schemeClr val="accent5"/>
            </a:solidFill>
            <a:headEnd type="triangle"/>
            <a:tailEnd type="triangle"/>
          </a:ln>
        </p:spPr>
        <p:txBody>
          <a:bodyPr lIns="45718" tIns="45718" rIns="45718" bIns="45718"/>
          <a:lstStyle/>
          <a:p>
            <a:pPr/>
          </a:p>
        </p:txBody>
      </p:sp>
      <p:sp>
        <p:nvSpPr>
          <p:cNvPr id="247" name="Linha"/>
          <p:cNvSpPr/>
          <p:nvPr/>
        </p:nvSpPr>
        <p:spPr>
          <a:xfrm flipH="1" flipV="1">
            <a:off x="1130934" y="4093396"/>
            <a:ext cx="7911105" cy="1"/>
          </a:xfrm>
          <a:prstGeom prst="line">
            <a:avLst/>
          </a:prstGeom>
          <a:ln w="63500">
            <a:solidFill>
              <a:schemeClr val="accent5"/>
            </a:solidFill>
            <a:headEnd type="triangle"/>
            <a:tailEnd type="triangle"/>
          </a:ln>
        </p:spPr>
        <p:txBody>
          <a:bodyPr lIns="45718" tIns="45718" rIns="45718" bIns="45718"/>
          <a:lstStyle/>
          <a:p>
            <a:pPr/>
          </a:p>
        </p:txBody>
      </p:sp>
      <p:sp>
        <p:nvSpPr>
          <p:cNvPr id="248" name="John Gottman, an American psychologist, in his book Emotional Intelligence and the Art of Educating Our Children - 1997, p.21, says: &quot;We must orientate parents and teachers to be emotional coaches&quot;.…"/>
          <p:cNvSpPr txBox="1"/>
          <p:nvPr/>
        </p:nvSpPr>
        <p:spPr>
          <a:xfrm>
            <a:off x="2183584" y="2806533"/>
            <a:ext cx="2119676" cy="129649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49580">
              <a:lnSpc>
                <a:spcPct val="115831"/>
              </a:lnSpc>
              <a:spcBef>
                <a:spcPts val="800"/>
              </a:spcBef>
              <a:defRPr sz="2400">
                <a:solidFill>
                  <a:schemeClr val="accent2"/>
                </a:solidFill>
                <a:uFill>
                  <a:solidFill>
                    <a:srgbClr val="000000"/>
                  </a:solidFill>
                </a:uFill>
                <a:latin typeface="PT Sans"/>
                <a:ea typeface="PT Sans"/>
                <a:cs typeface="PT Sans"/>
                <a:sym typeface="PT Sans"/>
              </a:defRPr>
            </a:pPr>
            <a:r>
              <a:t>Booshing</a:t>
            </a:r>
          </a:p>
          <a:p>
            <a:pPr defTabSz="449580">
              <a:lnSpc>
                <a:spcPct val="115831"/>
              </a:lnSpc>
              <a:spcBef>
                <a:spcPts val="800"/>
              </a:spcBef>
              <a:defRPr sz="1800">
                <a:solidFill>
                  <a:schemeClr val="accent2"/>
                </a:solidFill>
                <a:uFill>
                  <a:solidFill>
                    <a:srgbClr val="000000"/>
                  </a:solidFill>
                </a:uFill>
                <a:latin typeface="PT Sans"/>
                <a:ea typeface="PT Sans"/>
                <a:cs typeface="PT Sans"/>
                <a:sym typeface="PT Sans"/>
              </a:defRPr>
            </a:pPr>
            <a:r>
              <a:rPr sz="2400"/>
              <a:t>Motivation</a:t>
            </a:r>
            <a:br/>
          </a:p>
        </p:txBody>
      </p:sp>
      <p:sp>
        <p:nvSpPr>
          <p:cNvPr id="249" name="John Gottman, an American psychologist, in his book Emotional Intelligence and the Art of Educating Our Children - 1997, p.21, says: &quot;We must orientate parents and teachers to be emotional coaches&quot;.…"/>
          <p:cNvSpPr txBox="1"/>
          <p:nvPr/>
        </p:nvSpPr>
        <p:spPr>
          <a:xfrm>
            <a:off x="5211851" y="4466381"/>
            <a:ext cx="9377197" cy="129649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49580">
              <a:lnSpc>
                <a:spcPct val="115831"/>
              </a:lnSpc>
              <a:spcBef>
                <a:spcPts val="800"/>
              </a:spcBef>
              <a:defRPr sz="2400">
                <a:solidFill>
                  <a:schemeClr val="accent2"/>
                </a:solidFill>
                <a:uFill>
                  <a:solidFill>
                    <a:srgbClr val="000000"/>
                  </a:solidFill>
                </a:uFill>
                <a:latin typeface="PT Sans"/>
                <a:ea typeface="PT Sans"/>
                <a:cs typeface="PT Sans"/>
                <a:sym typeface="PT Sans"/>
              </a:defRPr>
            </a:pPr>
            <a:r>
              <a:t>Make believe</a:t>
            </a:r>
          </a:p>
          <a:p>
            <a:pPr defTabSz="449580">
              <a:lnSpc>
                <a:spcPct val="115831"/>
              </a:lnSpc>
              <a:spcBef>
                <a:spcPts val="800"/>
              </a:spcBef>
              <a:defRPr sz="1800">
                <a:solidFill>
                  <a:schemeClr val="accent2"/>
                </a:solidFill>
                <a:uFill>
                  <a:solidFill>
                    <a:srgbClr val="000000"/>
                  </a:solidFill>
                </a:uFill>
                <a:latin typeface="PT Sans"/>
                <a:ea typeface="PT Sans"/>
                <a:cs typeface="PT Sans"/>
                <a:sym typeface="PT Sans"/>
              </a:defRPr>
            </a:pPr>
            <a:r>
              <a:rPr sz="2400"/>
              <a:t>and progress</a:t>
            </a:r>
            <a:br/>
          </a:p>
        </p:txBody>
      </p:sp>
      <p:sp>
        <p:nvSpPr>
          <p:cNvPr id="250" name="John Gottman, an American psychologist, in his book Emotional Intelligence and the Art of Educating Our Children - 1997, p.21, says: &quot;We must orientate parents and teachers to be emotional coaches&quot;.…"/>
          <p:cNvSpPr txBox="1"/>
          <p:nvPr/>
        </p:nvSpPr>
        <p:spPr>
          <a:xfrm>
            <a:off x="828917" y="4466381"/>
            <a:ext cx="9377197" cy="129649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49580">
              <a:lnSpc>
                <a:spcPct val="115831"/>
              </a:lnSpc>
              <a:spcBef>
                <a:spcPts val="800"/>
              </a:spcBef>
              <a:defRPr sz="2400">
                <a:solidFill>
                  <a:schemeClr val="accent2"/>
                </a:solidFill>
                <a:uFill>
                  <a:solidFill>
                    <a:srgbClr val="000000"/>
                  </a:solidFill>
                </a:uFill>
                <a:latin typeface="PT Sans"/>
                <a:ea typeface="PT Sans"/>
                <a:cs typeface="PT Sans"/>
                <a:sym typeface="PT Sans"/>
              </a:defRPr>
            </a:pPr>
            <a:r>
              <a:t>Practical orientation</a:t>
            </a:r>
          </a:p>
          <a:p>
            <a:pPr defTabSz="449580">
              <a:lnSpc>
                <a:spcPct val="115831"/>
              </a:lnSpc>
              <a:spcBef>
                <a:spcPts val="800"/>
              </a:spcBef>
              <a:defRPr sz="1800">
                <a:solidFill>
                  <a:schemeClr val="accent2"/>
                </a:solidFill>
                <a:uFill>
                  <a:solidFill>
                    <a:srgbClr val="000000"/>
                  </a:solidFill>
                </a:uFill>
                <a:latin typeface="PT Sans"/>
                <a:ea typeface="PT Sans"/>
                <a:cs typeface="PT Sans"/>
                <a:sym typeface="PT Sans"/>
              </a:defRPr>
            </a:pPr>
            <a:r>
              <a:rPr sz="2400"/>
              <a:t>to the usefulness of learning</a:t>
            </a:r>
            <a:b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Google Shape;72;p13"/>
          <p:cNvSpPr txBox="1"/>
          <p:nvPr>
            <p:ph type="body" sz="half" idx="1"/>
          </p:nvPr>
        </p:nvSpPr>
        <p:spPr>
          <a:xfrm>
            <a:off x="509475" y="3122607"/>
            <a:ext cx="3925201" cy="5142304"/>
          </a:xfrm>
          <a:prstGeom prst="rect">
            <a:avLst/>
          </a:prstGeom>
        </p:spPr>
        <p:txBody>
          <a:bodyPr/>
          <a:lstStyle/>
          <a:p>
            <a:pPr defTabSz="449580">
              <a:lnSpc>
                <a:spcPct val="115831"/>
              </a:lnSpc>
              <a:spcBef>
                <a:spcPts val="800"/>
              </a:spcBef>
              <a:defRPr sz="1800">
                <a:uFill>
                  <a:solidFill>
                    <a:srgbClr val="000000"/>
                  </a:solidFill>
                </a:uFill>
                <a:latin typeface="PT Sans"/>
                <a:ea typeface="PT Sans"/>
                <a:cs typeface="PT Sans"/>
                <a:sym typeface="PT Sans"/>
              </a:defRPr>
            </a:pPr>
            <a:r>
              <a:t>AILE exists because people believed that through education the place where they live could be better. But those people went further and decided to improve other places, and why not Portuguese-speaking countries? So our mission is to </a:t>
            </a:r>
            <a:br/>
            <a:r>
              <a:t>cooperate with society through projects that promote the social, economic and academic development of Portuguese-speaking communities.</a:t>
            </a:r>
          </a:p>
        </p:txBody>
      </p:sp>
      <p:sp>
        <p:nvSpPr>
          <p:cNvPr id="253" name="Google Shape;66;p12"/>
          <p:cNvSpPr txBox="1"/>
          <p:nvPr/>
        </p:nvSpPr>
        <p:spPr>
          <a:xfrm>
            <a:off x="5209840" y="6187740"/>
            <a:ext cx="4781703" cy="978903"/>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nchor="ctr">
            <a:normAutofit fontScale="100000" lnSpcReduction="0"/>
          </a:bodyPr>
          <a:lstStyle>
            <a:lvl1pPr defTabSz="822958">
              <a:defRPr b="1" sz="2700">
                <a:solidFill>
                  <a:schemeClr val="accent2"/>
                </a:solidFill>
              </a:defRPr>
            </a:lvl1pPr>
          </a:lstStyle>
          <a:p>
            <a:pPr/>
            <a:r>
              <a:t>Reflect: "Do you bring up your child like this?"</a:t>
            </a:r>
          </a:p>
        </p:txBody>
      </p:sp>
      <p:sp>
        <p:nvSpPr>
          <p:cNvPr id="254" name="Retângulo"/>
          <p:cNvSpPr/>
          <p:nvPr/>
        </p:nvSpPr>
        <p:spPr>
          <a:xfrm>
            <a:off x="-21168" y="-6350"/>
            <a:ext cx="4557441" cy="7604950"/>
          </a:xfrm>
          <a:prstGeom prst="rect">
            <a:avLst/>
          </a:prstGeom>
          <a:solidFill>
            <a:schemeClr val="accent2"/>
          </a:solidFill>
          <a:ln w="12700">
            <a:miter lim="400000"/>
          </a:ln>
        </p:spPr>
        <p:txBody>
          <a:bodyPr lIns="0" tIns="0" rIns="0" bIns="0"/>
          <a:lstStyle/>
          <a:p>
            <a:pPr/>
          </a:p>
        </p:txBody>
      </p:sp>
      <p:sp>
        <p:nvSpPr>
          <p:cNvPr id="255" name="It is an integral part of Emotional Education to be aware of one's own emotional states and to have the resources to manage these states. To become emotionally educated is to be more aware of one's own emotions, to be able to deal with disturbing emotion"/>
          <p:cNvSpPr txBox="1"/>
          <p:nvPr/>
        </p:nvSpPr>
        <p:spPr>
          <a:xfrm>
            <a:off x="265142" y="1219989"/>
            <a:ext cx="3984820" cy="61570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49580">
              <a:lnSpc>
                <a:spcPct val="115831"/>
              </a:lnSpc>
              <a:spcBef>
                <a:spcPts val="800"/>
              </a:spcBef>
              <a:defRPr sz="1900">
                <a:solidFill>
                  <a:srgbClr val="FFFFFF"/>
                </a:solidFill>
                <a:uFill>
                  <a:solidFill>
                    <a:srgbClr val="000000"/>
                  </a:solidFill>
                </a:uFill>
                <a:latin typeface="PT Sans"/>
                <a:ea typeface="PT Sans"/>
                <a:cs typeface="PT Sans"/>
                <a:sym typeface="PT Sans"/>
              </a:defRPr>
            </a:pPr>
            <a:r>
              <a:t>It is an integral part of Emotional Education to be aware of one's own emotional states and to have the resources to manage these states. To become emotionally educated is to be more aware of one's own emotions, to be able to deal with disturbing emotions and to be able to maintain healthy personal interactions.</a:t>
            </a:r>
          </a:p>
          <a:p>
            <a:pPr defTabSz="449580">
              <a:lnSpc>
                <a:spcPct val="115831"/>
              </a:lnSpc>
              <a:spcBef>
                <a:spcPts val="800"/>
              </a:spcBef>
              <a:defRPr sz="1900">
                <a:solidFill>
                  <a:srgbClr val="FFFFFF"/>
                </a:solidFill>
                <a:uFill>
                  <a:solidFill>
                    <a:srgbClr val="000000"/>
                  </a:solidFill>
                </a:uFill>
                <a:latin typeface="PT Sans"/>
                <a:ea typeface="PT Sans"/>
                <a:cs typeface="PT Sans"/>
                <a:sym typeface="PT Sans"/>
              </a:defRPr>
            </a:pPr>
          </a:p>
          <a:p>
            <a:pPr defTabSz="449580">
              <a:lnSpc>
                <a:spcPct val="115831"/>
              </a:lnSpc>
              <a:spcBef>
                <a:spcPts val="800"/>
              </a:spcBef>
              <a:defRPr sz="1900">
                <a:solidFill>
                  <a:srgbClr val="FFFFFF"/>
                </a:solidFill>
                <a:uFill>
                  <a:solidFill>
                    <a:srgbClr val="000000"/>
                  </a:solidFill>
                </a:uFill>
                <a:latin typeface="PT Sans"/>
                <a:ea typeface="PT Sans"/>
                <a:cs typeface="PT Sans"/>
                <a:sym typeface="PT Sans"/>
              </a:defRPr>
            </a:pPr>
            <a:r>
              <a:t>The aim is to prevent psychopathologies resulting from the inability to deal with emotions, such as anxiety, violence, depression, eating disorders and psychosomatic problems.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Retângulo"/>
          <p:cNvSpPr/>
          <p:nvPr/>
        </p:nvSpPr>
        <p:spPr>
          <a:xfrm>
            <a:off x="-93044" y="1417877"/>
            <a:ext cx="10625488" cy="4720745"/>
          </a:xfrm>
          <a:prstGeom prst="rect">
            <a:avLst/>
          </a:prstGeom>
          <a:solidFill>
            <a:srgbClr val="FFFFFF"/>
          </a:solidFill>
          <a:ln w="12700">
            <a:miter lim="400000"/>
          </a:ln>
        </p:spPr>
        <p:txBody>
          <a:bodyPr lIns="0" tIns="0" rIns="0" bIns="0"/>
          <a:lstStyle/>
          <a:p>
            <a:pPr/>
          </a:p>
        </p:txBody>
      </p:sp>
      <p:sp>
        <p:nvSpPr>
          <p:cNvPr id="258" name="All our behaviours are learned, just like dealing with emotions. Behaviours that we need to learn and that we use in activities to develop emotional education:"/>
          <p:cNvSpPr txBox="1"/>
          <p:nvPr/>
        </p:nvSpPr>
        <p:spPr>
          <a:xfrm>
            <a:off x="733666" y="2033883"/>
            <a:ext cx="7634142" cy="91218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49580">
              <a:lnSpc>
                <a:spcPct val="115831"/>
              </a:lnSpc>
              <a:spcBef>
                <a:spcPts val="800"/>
              </a:spcBef>
              <a:defRPr sz="1600">
                <a:solidFill>
                  <a:schemeClr val="accent5"/>
                </a:solidFill>
                <a:uFill>
                  <a:solidFill>
                    <a:srgbClr val="000000"/>
                  </a:solidFill>
                </a:uFill>
                <a:latin typeface="PT Sans"/>
                <a:ea typeface="PT Sans"/>
                <a:cs typeface="PT Sans"/>
                <a:sym typeface="PT Sans"/>
              </a:defRPr>
            </a:lvl1pPr>
          </a:lstStyle>
          <a:p>
            <a:pPr/>
            <a:r>
              <a:t>All our behaviours are learned, just like dealing with emotions. Behaviours that we need to learn and that we use in activities to develop emotional education:</a:t>
            </a:r>
          </a:p>
        </p:txBody>
      </p:sp>
      <p:sp>
        <p:nvSpPr>
          <p:cNvPr id="259" name="internalisation exercises (breathing and relaxation);…"/>
          <p:cNvSpPr txBox="1"/>
          <p:nvPr/>
        </p:nvSpPr>
        <p:spPr>
          <a:xfrm>
            <a:off x="733666" y="2834214"/>
            <a:ext cx="7634142" cy="402368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120315" indent="-120315" defTabSz="449580">
              <a:lnSpc>
                <a:spcPct val="115831"/>
              </a:lnSpc>
              <a:spcBef>
                <a:spcPts val="800"/>
              </a:spcBef>
              <a:buSzPct val="60000"/>
              <a:buBlip>
                <a:blip r:embed="rId2"/>
              </a:buBlip>
              <a:tabLst>
                <a:tab pos="457200" algn="l"/>
              </a:tabLst>
              <a:defRPr sz="1800">
                <a:solidFill>
                  <a:schemeClr val="accent2"/>
                </a:solidFill>
                <a:uFill>
                  <a:solidFill>
                    <a:srgbClr val="000000"/>
                  </a:solidFill>
                </a:uFill>
                <a:latin typeface="Aptos"/>
                <a:ea typeface="Aptos"/>
                <a:cs typeface="Aptos"/>
                <a:sym typeface="Aptos"/>
              </a:defRPr>
            </a:pPr>
            <a:r>
              <a:t> internalisation exercises (breathing and relaxation);</a:t>
            </a:r>
          </a:p>
          <a:p>
            <a:pPr marL="120315" indent="-120315" defTabSz="449580">
              <a:lnSpc>
                <a:spcPct val="115831"/>
              </a:lnSpc>
              <a:spcBef>
                <a:spcPts val="800"/>
              </a:spcBef>
              <a:buSzPct val="60000"/>
              <a:buBlip>
                <a:blip r:embed="rId2"/>
              </a:buBlip>
              <a:tabLst>
                <a:tab pos="457200" algn="l"/>
              </a:tabLst>
              <a:defRPr sz="1800">
                <a:solidFill>
                  <a:schemeClr val="accent2"/>
                </a:solidFill>
                <a:uFill>
                  <a:solidFill>
                    <a:srgbClr val="000000"/>
                  </a:solidFill>
                </a:uFill>
                <a:latin typeface="Aptos"/>
                <a:ea typeface="Aptos"/>
                <a:cs typeface="Aptos"/>
                <a:sym typeface="Aptos"/>
              </a:defRPr>
            </a:pPr>
            <a:r>
              <a:t> conversation circles;</a:t>
            </a:r>
          </a:p>
          <a:p>
            <a:pPr marL="120315" indent="-120315" defTabSz="449580">
              <a:lnSpc>
                <a:spcPct val="115831"/>
              </a:lnSpc>
              <a:spcBef>
                <a:spcPts val="800"/>
              </a:spcBef>
              <a:buSzPct val="60000"/>
              <a:buBlip>
                <a:blip r:embed="rId2"/>
              </a:buBlip>
              <a:tabLst>
                <a:tab pos="457200" algn="l"/>
              </a:tabLst>
              <a:defRPr sz="1800">
                <a:solidFill>
                  <a:schemeClr val="accent2"/>
                </a:solidFill>
                <a:uFill>
                  <a:solidFill>
                    <a:srgbClr val="000000"/>
                  </a:solidFill>
                </a:uFill>
                <a:latin typeface="Aptos"/>
                <a:ea typeface="Aptos"/>
                <a:cs typeface="Aptos"/>
                <a:sym typeface="Aptos"/>
              </a:defRPr>
            </a:pPr>
            <a:r>
              <a:t> active listening;</a:t>
            </a:r>
          </a:p>
          <a:p>
            <a:pPr marL="120315" indent="-120315" defTabSz="449580">
              <a:lnSpc>
                <a:spcPct val="115831"/>
              </a:lnSpc>
              <a:spcBef>
                <a:spcPts val="800"/>
              </a:spcBef>
              <a:buSzPct val="60000"/>
              <a:buBlip>
                <a:blip r:embed="rId2"/>
              </a:buBlip>
              <a:tabLst>
                <a:tab pos="457200" algn="l"/>
              </a:tabLst>
              <a:defRPr sz="1800">
                <a:solidFill>
                  <a:schemeClr val="accent2"/>
                </a:solidFill>
                <a:uFill>
                  <a:solidFill>
                    <a:srgbClr val="000000"/>
                  </a:solidFill>
                </a:uFill>
                <a:latin typeface="Aptos"/>
                <a:ea typeface="Aptos"/>
                <a:cs typeface="Aptos"/>
                <a:sym typeface="Aptos"/>
              </a:defRPr>
            </a:pPr>
            <a:r>
              <a:t> challenging negative automatic thoughts;</a:t>
            </a:r>
          </a:p>
          <a:p>
            <a:pPr marL="120315" indent="-120315" defTabSz="449580">
              <a:lnSpc>
                <a:spcPct val="115831"/>
              </a:lnSpc>
              <a:spcBef>
                <a:spcPts val="800"/>
              </a:spcBef>
              <a:buSzPct val="60000"/>
              <a:buBlip>
                <a:blip r:embed="rId2"/>
              </a:buBlip>
              <a:tabLst>
                <a:tab pos="457200" algn="l"/>
              </a:tabLst>
              <a:defRPr sz="1800">
                <a:solidFill>
                  <a:schemeClr val="accent2"/>
                </a:solidFill>
                <a:uFill>
                  <a:solidFill>
                    <a:srgbClr val="000000"/>
                  </a:solidFill>
                </a:uFill>
                <a:latin typeface="Aptos"/>
                <a:ea typeface="Aptos"/>
                <a:cs typeface="Aptos"/>
                <a:sym typeface="Aptos"/>
              </a:defRPr>
            </a:pPr>
            <a:r>
              <a:t> learnt optimism;</a:t>
            </a:r>
          </a:p>
          <a:p>
            <a:pPr marL="120315" indent="-120315" defTabSz="449580">
              <a:lnSpc>
                <a:spcPct val="115831"/>
              </a:lnSpc>
              <a:spcBef>
                <a:spcPts val="800"/>
              </a:spcBef>
              <a:buSzPct val="60000"/>
              <a:buBlip>
                <a:blip r:embed="rId2"/>
              </a:buBlip>
              <a:tabLst>
                <a:tab pos="457200" algn="l"/>
              </a:tabLst>
              <a:defRPr sz="1800">
                <a:solidFill>
                  <a:schemeClr val="accent2"/>
                </a:solidFill>
                <a:uFill>
                  <a:solidFill>
                    <a:srgbClr val="000000"/>
                  </a:solidFill>
                </a:uFill>
                <a:latin typeface="Aptos"/>
                <a:ea typeface="Aptos"/>
                <a:cs typeface="Aptos"/>
                <a:sym typeface="Aptos"/>
              </a:defRPr>
            </a:pPr>
            <a:r>
              <a:t> empathy;</a:t>
            </a:r>
          </a:p>
          <a:p>
            <a:pPr marL="120315" indent="-120315" defTabSz="449580">
              <a:lnSpc>
                <a:spcPct val="115831"/>
              </a:lnSpc>
              <a:spcBef>
                <a:spcPts val="800"/>
              </a:spcBef>
              <a:buSzPct val="60000"/>
              <a:buBlip>
                <a:blip r:embed="rId2"/>
              </a:buBlip>
              <a:tabLst>
                <a:tab pos="457200" algn="l"/>
              </a:tabLst>
              <a:defRPr sz="1800">
                <a:solidFill>
                  <a:schemeClr val="accent2"/>
                </a:solidFill>
                <a:uFill>
                  <a:solidFill>
                    <a:srgbClr val="000000"/>
                  </a:solidFill>
                </a:uFill>
                <a:latin typeface="Aptos"/>
                <a:ea typeface="Aptos"/>
                <a:cs typeface="Aptos"/>
                <a:sym typeface="Aptos"/>
              </a:defRPr>
            </a:pPr>
            <a:r>
              <a:t> self-control</a:t>
            </a:r>
          </a:p>
          <a:p>
            <a:pPr marL="120315" indent="-120315" defTabSz="449580">
              <a:lnSpc>
                <a:spcPct val="115831"/>
              </a:lnSpc>
              <a:spcBef>
                <a:spcPts val="800"/>
              </a:spcBef>
              <a:buSzPct val="60000"/>
              <a:buBlip>
                <a:blip r:embed="rId2"/>
              </a:buBlip>
              <a:tabLst>
                <a:tab pos="457200" algn="l"/>
              </a:tabLst>
              <a:defRPr sz="1800">
                <a:solidFill>
                  <a:schemeClr val="accent2"/>
                </a:solidFill>
                <a:uFill>
                  <a:solidFill>
                    <a:srgbClr val="000000"/>
                  </a:solidFill>
                </a:uFill>
                <a:latin typeface="Aptos"/>
                <a:ea typeface="Aptos"/>
                <a:cs typeface="Aptos"/>
                <a:sym typeface="Aptos"/>
              </a:defRPr>
            </a:pPr>
            <a:r>
              <a:t> etc.</a:t>
            </a:r>
          </a:p>
          <a:p>
            <a:pPr defTabSz="449580">
              <a:lnSpc>
                <a:spcPct val="115831"/>
              </a:lnSpc>
              <a:spcBef>
                <a:spcPts val="800"/>
              </a:spcBef>
              <a:defRPr sz="1600">
                <a:solidFill>
                  <a:schemeClr val="accent5"/>
                </a:solidFill>
                <a:uFill>
                  <a:solidFill>
                    <a:srgbClr val="000000"/>
                  </a:solidFill>
                </a:uFill>
                <a:latin typeface="PT Sans"/>
                <a:ea typeface="PT Sans"/>
                <a:cs typeface="PT Sans"/>
                <a:sym typeface="PT Sans"/>
              </a:defRPr>
            </a:p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Retângulo"/>
          <p:cNvSpPr/>
          <p:nvPr/>
        </p:nvSpPr>
        <p:spPr>
          <a:xfrm>
            <a:off x="-93044" y="1417877"/>
            <a:ext cx="10625488" cy="5765569"/>
          </a:xfrm>
          <a:prstGeom prst="rect">
            <a:avLst/>
          </a:prstGeom>
          <a:solidFill>
            <a:srgbClr val="FFFFFF"/>
          </a:solidFill>
          <a:ln w="12700">
            <a:miter lim="400000"/>
          </a:ln>
        </p:spPr>
        <p:txBody>
          <a:bodyPr lIns="0" tIns="0" rIns="0" bIns="0"/>
          <a:lstStyle/>
          <a:p>
            <a:pPr/>
          </a:p>
        </p:txBody>
      </p:sp>
      <p:sp>
        <p:nvSpPr>
          <p:cNvPr id="262" name="Emotional education is based on four central words:"/>
          <p:cNvSpPr txBox="1"/>
          <p:nvPr/>
        </p:nvSpPr>
        <p:spPr>
          <a:xfrm>
            <a:off x="733666" y="2059283"/>
            <a:ext cx="7634142" cy="62180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49580">
              <a:lnSpc>
                <a:spcPct val="115831"/>
              </a:lnSpc>
              <a:spcBef>
                <a:spcPts val="800"/>
              </a:spcBef>
              <a:defRPr sz="1600">
                <a:solidFill>
                  <a:schemeClr val="accent5"/>
                </a:solidFill>
                <a:uFill>
                  <a:solidFill>
                    <a:srgbClr val="000000"/>
                  </a:solidFill>
                </a:uFill>
                <a:latin typeface="PT Sans"/>
                <a:ea typeface="PT Sans"/>
                <a:cs typeface="PT Sans"/>
                <a:sym typeface="PT Sans"/>
              </a:defRPr>
            </a:lvl1pPr>
          </a:lstStyle>
          <a:p>
            <a:pPr/>
            <a:r>
              <a:t>Emotional education is based on four central words:</a:t>
            </a:r>
          </a:p>
        </p:txBody>
      </p:sp>
      <p:sp>
        <p:nvSpPr>
          <p:cNvPr id="263" name="Perceiving-Naming-Verbalising-Behaviour…"/>
          <p:cNvSpPr txBox="1"/>
          <p:nvPr/>
        </p:nvSpPr>
        <p:spPr>
          <a:xfrm>
            <a:off x="733666" y="2618314"/>
            <a:ext cx="7634142" cy="349684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120315" indent="-120315" defTabSz="449580">
              <a:lnSpc>
                <a:spcPct val="115831"/>
              </a:lnSpc>
              <a:spcBef>
                <a:spcPts val="800"/>
              </a:spcBef>
              <a:buSzPct val="60000"/>
              <a:buBlip>
                <a:blip r:embed="rId2"/>
              </a:buBlip>
              <a:defRPr sz="1800">
                <a:solidFill>
                  <a:schemeClr val="accent2"/>
                </a:solidFill>
                <a:uFill>
                  <a:solidFill>
                    <a:srgbClr val="000000"/>
                  </a:solidFill>
                </a:uFill>
                <a:latin typeface="Aptos"/>
                <a:ea typeface="Aptos"/>
                <a:cs typeface="Aptos"/>
                <a:sym typeface="Aptos"/>
              </a:defRPr>
            </a:pPr>
            <a:r>
              <a:t> Perceiving-Naming-Verbalising-Behaviour</a:t>
            </a:r>
          </a:p>
          <a:p>
            <a:pPr marL="120315" indent="-120315" defTabSz="449580">
              <a:lnSpc>
                <a:spcPct val="115831"/>
              </a:lnSpc>
              <a:spcBef>
                <a:spcPts val="800"/>
              </a:spcBef>
              <a:buSzPct val="60000"/>
              <a:buBlip>
                <a:blip r:embed="rId2"/>
              </a:buBlip>
              <a:defRPr sz="1800">
                <a:solidFill>
                  <a:schemeClr val="accent2"/>
                </a:solidFill>
                <a:uFill>
                  <a:solidFill>
                    <a:srgbClr val="000000"/>
                  </a:solidFill>
                </a:uFill>
                <a:latin typeface="Aptos"/>
                <a:ea typeface="Aptos"/>
                <a:cs typeface="Aptos"/>
                <a:sym typeface="Aptos"/>
              </a:defRPr>
            </a:pPr>
            <a:r>
              <a:t> Realise the emotion you are feeling in yourself/in the other person;</a:t>
            </a:r>
          </a:p>
          <a:p>
            <a:pPr marL="120315" indent="-120315" defTabSz="449580">
              <a:lnSpc>
                <a:spcPct val="115831"/>
              </a:lnSpc>
              <a:spcBef>
                <a:spcPts val="800"/>
              </a:spcBef>
              <a:buSzPct val="60000"/>
              <a:buBlip>
                <a:blip r:embed="rId2"/>
              </a:buBlip>
              <a:defRPr sz="1800">
                <a:solidFill>
                  <a:schemeClr val="accent2"/>
                </a:solidFill>
                <a:uFill>
                  <a:solidFill>
                    <a:srgbClr val="000000"/>
                  </a:solidFill>
                </a:uFill>
                <a:latin typeface="Aptos"/>
                <a:ea typeface="Aptos"/>
                <a:cs typeface="Aptos"/>
                <a:sym typeface="Aptos"/>
              </a:defRPr>
            </a:pPr>
            <a:r>
              <a:t> Naming your own emotion (self/other);</a:t>
            </a:r>
          </a:p>
          <a:p>
            <a:pPr marL="120315" indent="-120315" defTabSz="449580">
              <a:lnSpc>
                <a:spcPct val="115831"/>
              </a:lnSpc>
              <a:spcBef>
                <a:spcPts val="800"/>
              </a:spcBef>
              <a:buSzPct val="60000"/>
              <a:buBlip>
                <a:blip r:embed="rId2"/>
              </a:buBlip>
              <a:defRPr sz="1800">
                <a:solidFill>
                  <a:schemeClr val="accent2"/>
                </a:solidFill>
                <a:uFill>
                  <a:solidFill>
                    <a:srgbClr val="000000"/>
                  </a:solidFill>
                </a:uFill>
                <a:latin typeface="Aptos"/>
                <a:ea typeface="Aptos"/>
                <a:cs typeface="Aptos"/>
                <a:sym typeface="Aptos"/>
              </a:defRPr>
            </a:pPr>
            <a:r>
              <a:t> Verbalise properly (self/other);</a:t>
            </a:r>
          </a:p>
          <a:p>
            <a:pPr marL="120315" indent="-120315" defTabSz="449580">
              <a:lnSpc>
                <a:spcPct val="115831"/>
              </a:lnSpc>
              <a:spcBef>
                <a:spcPts val="800"/>
              </a:spcBef>
              <a:buSzPct val="60000"/>
              <a:buBlip>
                <a:blip r:embed="rId2"/>
              </a:buBlip>
              <a:defRPr sz="1800">
                <a:solidFill>
                  <a:schemeClr val="accent2"/>
                </a:solidFill>
                <a:uFill>
                  <a:solidFill>
                    <a:srgbClr val="000000"/>
                  </a:solidFill>
                </a:uFill>
                <a:latin typeface="Aptos"/>
                <a:ea typeface="Aptos"/>
                <a:cs typeface="Aptos"/>
                <a:sym typeface="Aptos"/>
              </a:defRPr>
            </a:pPr>
            <a:r>
              <a:t> And deciding what to do (what behaviour to have/realising that one's own behaviour interferes with the behaviour of others).</a:t>
            </a:r>
          </a:p>
          <a:p>
            <a:pPr marL="120315" indent="-120315" defTabSz="449580">
              <a:lnSpc>
                <a:spcPct val="115831"/>
              </a:lnSpc>
              <a:spcBef>
                <a:spcPts val="800"/>
              </a:spcBef>
              <a:buSzPct val="60000"/>
              <a:buBlip>
                <a:blip r:embed="rId2"/>
              </a:buBlip>
              <a:tabLst>
                <a:tab pos="457200" algn="l"/>
              </a:tabLst>
              <a:defRPr sz="1800">
                <a:solidFill>
                  <a:schemeClr val="accent2"/>
                </a:solidFill>
                <a:uFill>
                  <a:solidFill>
                    <a:srgbClr val="000000"/>
                  </a:solidFill>
                </a:uFill>
                <a:latin typeface="Aptos"/>
                <a:ea typeface="Aptos"/>
                <a:cs typeface="Aptos"/>
                <a:sym typeface="Aptos"/>
              </a:defRPr>
            </a:pPr>
          </a:p>
          <a:p>
            <a:pPr defTabSz="449580">
              <a:lnSpc>
                <a:spcPct val="115831"/>
              </a:lnSpc>
              <a:spcBef>
                <a:spcPts val="800"/>
              </a:spcBef>
              <a:defRPr sz="1600">
                <a:solidFill>
                  <a:schemeClr val="accent5"/>
                </a:solidFill>
                <a:uFill>
                  <a:solidFill>
                    <a:srgbClr val="000000"/>
                  </a:solidFill>
                </a:uFill>
                <a:latin typeface="PT Sans"/>
                <a:ea typeface="PT Sans"/>
                <a:cs typeface="PT Sans"/>
                <a:sym typeface="PT Sans"/>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Google Shape;66;p12"/>
          <p:cNvSpPr txBox="1"/>
          <p:nvPr>
            <p:ph type="body" sz="quarter" idx="1"/>
          </p:nvPr>
        </p:nvSpPr>
        <p:spPr>
          <a:xfrm>
            <a:off x="215339" y="3548591"/>
            <a:ext cx="4781705" cy="978903"/>
          </a:xfrm>
          <a:prstGeom prst="rect">
            <a:avLst/>
          </a:prstGeom>
        </p:spPr>
        <p:txBody>
          <a:bodyPr/>
          <a:lstStyle>
            <a:lvl1pPr>
              <a:defRPr sz="3000"/>
            </a:lvl1pPr>
          </a:lstStyle>
          <a:p>
            <a:pPr/>
            <a:r>
              <a:t>AILE</a:t>
            </a:r>
          </a:p>
        </p:txBody>
      </p:sp>
      <p:sp>
        <p:nvSpPr>
          <p:cNvPr id="148" name="Associação Internacional Lusófona para a Educação (Lusophone International Association for Education) is a non-profit organisation that works to promote development and cooperation in the area of training, especially in the fields of teaching, education,"/>
          <p:cNvSpPr txBox="1"/>
          <p:nvPr/>
        </p:nvSpPr>
        <p:spPr>
          <a:xfrm>
            <a:off x="304710" y="4961730"/>
            <a:ext cx="8479264" cy="189757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49580">
              <a:lnSpc>
                <a:spcPct val="115831"/>
              </a:lnSpc>
              <a:spcBef>
                <a:spcPts val="800"/>
              </a:spcBef>
              <a:defRPr sz="1800">
                <a:solidFill>
                  <a:srgbClr val="FFFFFF"/>
                </a:solidFill>
                <a:uFill>
                  <a:solidFill>
                    <a:srgbClr val="000000"/>
                  </a:solidFill>
                </a:uFill>
                <a:latin typeface="Aptos"/>
                <a:ea typeface="Aptos"/>
                <a:cs typeface="Aptos"/>
                <a:sym typeface="Aptos"/>
              </a:defRPr>
            </a:lvl1pPr>
          </a:lstStyle>
          <a:p>
            <a:pPr/>
            <a:r>
              <a:t>Associação Internacional Lusófona para a Educação (Lusophone International Association for Education) is a non-profit organisation that works to promote development and cooperation in the area of training, especially in the fields of teaching, education, culture and social integration, encouraging cultural exchange and consequently the creation of economic and social opportunities, with a view to progress in education. </a:t>
            </a:r>
          </a:p>
        </p:txBody>
      </p:sp>
      <p:pic>
        <p:nvPicPr>
          <p:cNvPr id="149" name="image1.png" descr="image1.png"/>
          <p:cNvPicPr>
            <a:picLocks noChangeAspect="1"/>
          </p:cNvPicPr>
          <p:nvPr/>
        </p:nvPicPr>
        <p:blipFill>
          <a:blip r:embed="rId2">
            <a:extLst/>
          </a:blip>
          <a:stretch>
            <a:fillRect/>
          </a:stretch>
        </p:blipFill>
        <p:spPr>
          <a:xfrm>
            <a:off x="3526178" y="481971"/>
            <a:ext cx="633286" cy="730714"/>
          </a:xfrm>
          <a:prstGeom prst="rect">
            <a:avLst/>
          </a:prstGeom>
          <a:ln w="12700">
            <a:miter lim="400000"/>
          </a:ln>
        </p:spPr>
      </p:pic>
      <p:pic>
        <p:nvPicPr>
          <p:cNvPr id="150" name="Astoria International School" descr="Astoria International School"/>
          <p:cNvPicPr>
            <a:picLocks noChangeAspect="1"/>
          </p:cNvPicPr>
          <p:nvPr/>
        </p:nvPicPr>
        <p:blipFill>
          <a:blip r:embed="rId3">
            <a:extLst/>
          </a:blip>
          <a:stretch>
            <a:fillRect/>
          </a:stretch>
        </p:blipFill>
        <p:spPr>
          <a:xfrm>
            <a:off x="4328347" y="538499"/>
            <a:ext cx="617657" cy="617657"/>
          </a:xfrm>
          <a:prstGeom prst="rect">
            <a:avLst/>
          </a:prstGeom>
          <a:ln w="12700">
            <a:miter lim="400000"/>
          </a:ln>
        </p:spPr>
      </p:pic>
      <p:pic>
        <p:nvPicPr>
          <p:cNvPr id="151" name="image2.png" descr="image2.png"/>
          <p:cNvPicPr>
            <a:picLocks noChangeAspect="1"/>
          </p:cNvPicPr>
          <p:nvPr/>
        </p:nvPicPr>
        <p:blipFill>
          <a:blip r:embed="rId4">
            <a:extLst/>
          </a:blip>
          <a:stretch>
            <a:fillRect/>
          </a:stretch>
        </p:blipFill>
        <p:spPr>
          <a:xfrm>
            <a:off x="5114890" y="644509"/>
            <a:ext cx="1206503" cy="405636"/>
          </a:xfrm>
          <a:prstGeom prst="rect">
            <a:avLst/>
          </a:prstGeom>
          <a:ln w="12700">
            <a:miter lim="400000"/>
          </a:ln>
        </p:spPr>
      </p:pic>
      <p:pic>
        <p:nvPicPr>
          <p:cNvPr id="152" name="Graphical user interface, textDescription automatically generated with medium confidence" descr="Graphical user interface, textDescription automatically generated with medium confidence"/>
          <p:cNvPicPr>
            <a:picLocks noChangeAspect="1"/>
          </p:cNvPicPr>
          <p:nvPr/>
        </p:nvPicPr>
        <p:blipFill>
          <a:blip r:embed="rId5">
            <a:extLst/>
          </a:blip>
          <a:stretch>
            <a:fillRect/>
          </a:stretch>
        </p:blipFill>
        <p:spPr>
          <a:xfrm>
            <a:off x="6490279" y="697525"/>
            <a:ext cx="1407274" cy="299605"/>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Google Shape;72;p13"/>
          <p:cNvSpPr txBox="1"/>
          <p:nvPr>
            <p:ph type="body" sz="half" idx="1"/>
          </p:nvPr>
        </p:nvSpPr>
        <p:spPr>
          <a:xfrm>
            <a:off x="509475" y="3122607"/>
            <a:ext cx="3925201" cy="5142304"/>
          </a:xfrm>
          <a:prstGeom prst="rect">
            <a:avLst/>
          </a:prstGeom>
        </p:spPr>
        <p:txBody>
          <a:bodyPr/>
          <a:lstStyle/>
          <a:p>
            <a:pPr defTabSz="449580">
              <a:lnSpc>
                <a:spcPct val="115831"/>
              </a:lnSpc>
              <a:spcBef>
                <a:spcPts val="800"/>
              </a:spcBef>
              <a:defRPr sz="1800">
                <a:uFill>
                  <a:solidFill>
                    <a:srgbClr val="000000"/>
                  </a:solidFill>
                </a:uFill>
                <a:latin typeface="PT Sans"/>
                <a:ea typeface="PT Sans"/>
                <a:cs typeface="PT Sans"/>
                <a:sym typeface="PT Sans"/>
              </a:defRPr>
            </a:pPr>
            <a:r>
              <a:t>AILE exists because people believed that through education the place where they live could be better. But those people went further and decided to improve other places, and why not Portuguese-speaking countries? So our mission is to </a:t>
            </a:r>
            <a:br/>
            <a:r>
              <a:t>cooperate with society through projects that promote the social, economic and academic development of Portuguese-speaking communities.</a:t>
            </a:r>
          </a:p>
        </p:txBody>
      </p:sp>
      <p:sp>
        <p:nvSpPr>
          <p:cNvPr id="266" name="Retângulo"/>
          <p:cNvSpPr/>
          <p:nvPr/>
        </p:nvSpPr>
        <p:spPr>
          <a:xfrm>
            <a:off x="-21167" y="-6350"/>
            <a:ext cx="4518370" cy="7604950"/>
          </a:xfrm>
          <a:prstGeom prst="rect">
            <a:avLst/>
          </a:prstGeom>
          <a:solidFill>
            <a:schemeClr val="accent2"/>
          </a:solidFill>
          <a:ln w="12700">
            <a:miter lim="400000"/>
          </a:ln>
        </p:spPr>
        <p:txBody>
          <a:bodyPr lIns="0" tIns="0" rIns="0" bIns="0"/>
          <a:lstStyle/>
          <a:p>
            <a:pPr/>
          </a:p>
        </p:txBody>
      </p:sp>
      <p:sp>
        <p:nvSpPr>
          <p:cNvPr id="267" name="Remember that it's easier to change the plans for a house while it's still in its foundation or blueprint. Well-being and happiness can be built, which is why it is important that the activities developed are continuous, because only through intentional "/>
          <p:cNvSpPr txBox="1"/>
          <p:nvPr/>
        </p:nvSpPr>
        <p:spPr>
          <a:xfrm>
            <a:off x="245607" y="1219991"/>
            <a:ext cx="3984821" cy="490831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49580">
              <a:lnSpc>
                <a:spcPct val="115831"/>
              </a:lnSpc>
              <a:spcBef>
                <a:spcPts val="800"/>
              </a:spcBef>
              <a:defRPr sz="1900">
                <a:solidFill>
                  <a:srgbClr val="FFFFFF"/>
                </a:solidFill>
                <a:uFill>
                  <a:solidFill>
                    <a:srgbClr val="000000"/>
                  </a:solidFill>
                </a:uFill>
                <a:latin typeface="PT Sans"/>
                <a:ea typeface="PT Sans"/>
                <a:cs typeface="PT Sans"/>
                <a:sym typeface="PT Sans"/>
              </a:defRPr>
            </a:pPr>
            <a:r>
              <a:t>Remember that it's easier to change the plans for a house while it's still in its foundation or blueprint. Well-being and happiness can be built, which is why it is important that the activities developed are continuous, because only through intentional activities can we build well-being.</a:t>
            </a:r>
            <a:br/>
            <a:r>
              <a:t>  Neuroscience has shown that experience modifies the brain and we are able to transform our internal world by educating our emotions. "emotional plasticity".</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Our current society hasn't learnt how to be happy. We haven't learned to take care of relationships, we haven't learned that our own emotions have an impact on the behaviour of others, let alone how to live a meaningful life.  Let's educate our children "/>
          <p:cNvSpPr txBox="1"/>
          <p:nvPr/>
        </p:nvSpPr>
        <p:spPr>
          <a:xfrm>
            <a:off x="2805849" y="2092056"/>
            <a:ext cx="7442149" cy="40233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49580">
              <a:lnSpc>
                <a:spcPct val="115831"/>
              </a:lnSpc>
              <a:spcBef>
                <a:spcPts val="800"/>
              </a:spcBef>
              <a:defRPr sz="1900">
                <a:solidFill>
                  <a:srgbClr val="FFFFFF"/>
                </a:solidFill>
                <a:uFill>
                  <a:solidFill>
                    <a:srgbClr val="000000"/>
                  </a:solidFill>
                </a:uFill>
                <a:latin typeface="PT Sans"/>
                <a:ea typeface="PT Sans"/>
                <a:cs typeface="PT Sans"/>
                <a:sym typeface="PT Sans"/>
              </a:defRPr>
            </a:pPr>
            <a:r>
              <a:t>Our current society hasn't learnt how to be happy. We haven't learned to take care of relationships, we haven't learned that our own emotions have an impact on the behaviour of others, let alone how to live a meaningful life.</a:t>
            </a:r>
            <a:br/>
            <a:r>
              <a:t> Let's educate our children and young people so that they can have well-being, and well-being consists of dealing with emotions properly. There are many people who study at the best schools, with excellent results, and they haven't learnt how to take care of their emotional health; that's why they're unhappy.</a:t>
            </a:r>
          </a:p>
          <a:p>
            <a:pPr defTabSz="449580">
              <a:lnSpc>
                <a:spcPct val="115831"/>
              </a:lnSpc>
              <a:spcBef>
                <a:spcPts val="800"/>
              </a:spcBef>
              <a:defRPr sz="1900">
                <a:solidFill>
                  <a:srgbClr val="FFFFFF"/>
                </a:solidFill>
                <a:uFill>
                  <a:solidFill>
                    <a:srgbClr val="000000"/>
                  </a:solidFill>
                </a:uFill>
                <a:latin typeface="PT Sans"/>
                <a:ea typeface="PT Sans"/>
                <a:cs typeface="PT Sans"/>
                <a:sym typeface="PT Sans"/>
              </a:defRPr>
            </a:pPr>
          </a:p>
          <a:p>
            <a:pPr defTabSz="449580">
              <a:lnSpc>
                <a:spcPct val="115831"/>
              </a:lnSpc>
              <a:spcBef>
                <a:spcPts val="800"/>
              </a:spcBef>
              <a:defRPr b="1" sz="2200">
                <a:solidFill>
                  <a:srgbClr val="FFFFFF"/>
                </a:solidFill>
                <a:uFill>
                  <a:solidFill>
                    <a:srgbClr val="000000"/>
                  </a:solidFill>
                </a:uFill>
                <a:latin typeface="PT Sans"/>
                <a:ea typeface="PT Sans"/>
                <a:cs typeface="PT Sans"/>
                <a:sym typeface="PT Sans"/>
              </a:defRPr>
            </a:pPr>
            <a:r>
              <a:t>Do you know of any cases like this? I'm sure you do.</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Knowing how to deal with emotions is the best gift we can give our children and young people. Teach them how to express their emotions appropriately, within limits. Let's also teach them that gratitude and optimism form the path that leads to happiness a"/>
          <p:cNvSpPr txBox="1"/>
          <p:nvPr/>
        </p:nvSpPr>
        <p:spPr>
          <a:xfrm>
            <a:off x="608783" y="1671998"/>
            <a:ext cx="8479264" cy="447655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49580">
              <a:lnSpc>
                <a:spcPct val="115831"/>
              </a:lnSpc>
              <a:spcBef>
                <a:spcPts val="800"/>
              </a:spcBef>
              <a:defRPr sz="1800">
                <a:solidFill>
                  <a:schemeClr val="accent2"/>
                </a:solidFill>
                <a:uFill>
                  <a:solidFill>
                    <a:srgbClr val="000000"/>
                  </a:solidFill>
                </a:uFill>
                <a:latin typeface="PT Sans"/>
                <a:ea typeface="PT Sans"/>
                <a:cs typeface="PT Sans"/>
                <a:sym typeface="PT Sans"/>
              </a:defRPr>
            </a:pPr>
            <a:r>
              <a:t>Knowing how to deal with emotions is the best gift we can give our children and young people. Teach them how to express their emotions appropriately, within limits. Let's also teach them that gratitude and optimism form the path that leads to happiness and well-being.</a:t>
            </a:r>
            <a:br/>
            <a:r>
              <a:t> Society doesn't teach us to be happy with what we have, but to always want more, and more, and more.... So we're never happy with the life we have and we live in constant competition rather than co-operation.</a:t>
            </a:r>
            <a:br/>
            <a:r>
              <a:t> We don't learn to be grateful for the small or big things that happen in our lives. I ask again:</a:t>
            </a:r>
          </a:p>
          <a:p>
            <a:pPr defTabSz="449580">
              <a:lnSpc>
                <a:spcPct val="115831"/>
              </a:lnSpc>
              <a:spcBef>
                <a:spcPts val="800"/>
              </a:spcBef>
              <a:defRPr sz="1800">
                <a:solidFill>
                  <a:schemeClr val="accent2"/>
                </a:solidFill>
                <a:uFill>
                  <a:solidFill>
                    <a:srgbClr val="000000"/>
                  </a:solidFill>
                </a:uFill>
                <a:latin typeface="PT Sans"/>
                <a:ea typeface="PT Sans"/>
                <a:cs typeface="PT Sans"/>
                <a:sym typeface="PT Sans"/>
              </a:defRPr>
            </a:pPr>
          </a:p>
          <a:p>
            <a:pPr defTabSz="449580">
              <a:lnSpc>
                <a:spcPct val="115831"/>
              </a:lnSpc>
              <a:spcBef>
                <a:spcPts val="800"/>
              </a:spcBef>
              <a:defRPr b="1" sz="1800">
                <a:solidFill>
                  <a:schemeClr val="accent2"/>
                </a:solidFill>
                <a:uFill>
                  <a:solidFill>
                    <a:srgbClr val="000000"/>
                  </a:solidFill>
                </a:uFill>
                <a:latin typeface="PT Sans"/>
                <a:ea typeface="PT Sans"/>
                <a:cs typeface="PT Sans"/>
                <a:sym typeface="PT Sans"/>
              </a:defRPr>
            </a:pPr>
            <a:r>
              <a:t>"Are we raising our children to be happy?"</a:t>
            </a:r>
            <a:br/>
            <a:r>
              <a:t> Here's a thought.</a:t>
            </a:r>
            <a:br/>
            <a:r>
              <a:t> Be happy!</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Google Shape;100;p18"/>
          <p:cNvSpPr txBox="1"/>
          <p:nvPr>
            <p:ph type="body" sz="quarter" idx="1"/>
          </p:nvPr>
        </p:nvSpPr>
        <p:spPr>
          <a:xfrm>
            <a:off x="1702261" y="5186776"/>
            <a:ext cx="7161904" cy="604803"/>
          </a:xfrm>
          <a:prstGeom prst="rect">
            <a:avLst/>
          </a:prstGeom>
        </p:spPr>
        <p:txBody>
          <a:bodyPr/>
          <a:lstStyle/>
          <a:p>
            <a:pPr/>
            <a:r>
              <a:t>THANK YOU</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Google Shape;72;p13"/>
          <p:cNvSpPr txBox="1"/>
          <p:nvPr>
            <p:ph type="body" sz="half" idx="1"/>
          </p:nvPr>
        </p:nvSpPr>
        <p:spPr>
          <a:xfrm>
            <a:off x="193797" y="3112742"/>
            <a:ext cx="3925203" cy="5142303"/>
          </a:xfrm>
          <a:prstGeom prst="rect">
            <a:avLst/>
          </a:prstGeom>
        </p:spPr>
        <p:txBody>
          <a:bodyPr/>
          <a:lstStyle/>
          <a:p>
            <a:pPr defTabSz="449580">
              <a:lnSpc>
                <a:spcPct val="115831"/>
              </a:lnSpc>
              <a:spcBef>
                <a:spcPts val="800"/>
              </a:spcBef>
              <a:defRPr sz="1800">
                <a:uFill>
                  <a:solidFill>
                    <a:srgbClr val="000000"/>
                  </a:solidFill>
                </a:uFill>
                <a:latin typeface="PT Sans"/>
                <a:ea typeface="PT Sans"/>
                <a:cs typeface="PT Sans"/>
                <a:sym typeface="PT Sans"/>
              </a:defRPr>
            </a:pPr>
            <a:r>
              <a:t>AILE exists because people believed that through education the place where they live could be better. But those people went further and decided to improve other places, and why not Portuguese-speaking countries? So our mission is to </a:t>
            </a:r>
            <a:br/>
            <a:r>
              <a:t>cooperate with society through projects that promote the social, economic and academic development of Portuguese-speaking communities.</a:t>
            </a:r>
          </a:p>
        </p:txBody>
      </p:sp>
      <p:sp>
        <p:nvSpPr>
          <p:cNvPr id="155" name="Google Shape;66;p12"/>
          <p:cNvSpPr txBox="1"/>
          <p:nvPr/>
        </p:nvSpPr>
        <p:spPr>
          <a:xfrm>
            <a:off x="5209840" y="6187740"/>
            <a:ext cx="4781703" cy="978903"/>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nchor="ctr">
            <a:normAutofit fontScale="100000" lnSpcReduction="0"/>
          </a:bodyPr>
          <a:lstStyle>
            <a:lvl1pPr>
              <a:defRPr b="1" sz="3000">
                <a:solidFill>
                  <a:srgbClr val="007986"/>
                </a:solidFill>
              </a:defRPr>
            </a:lvl1pPr>
          </a:lstStyle>
          <a:p>
            <a:pPr/>
            <a:r>
              <a:t>The Mission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Google Shape;66;p12"/>
          <p:cNvSpPr txBox="1"/>
          <p:nvPr/>
        </p:nvSpPr>
        <p:spPr>
          <a:xfrm>
            <a:off x="584925" y="1349976"/>
            <a:ext cx="4781700" cy="978903"/>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nchor="ctr">
            <a:normAutofit fontScale="100000" lnSpcReduction="0"/>
          </a:bodyPr>
          <a:lstStyle>
            <a:lvl1pPr>
              <a:defRPr b="1" sz="3000">
                <a:solidFill>
                  <a:srgbClr val="007986"/>
                </a:solidFill>
              </a:defRPr>
            </a:lvl1pPr>
          </a:lstStyle>
          <a:p>
            <a:pPr/>
            <a:r>
              <a:t>The Vision</a:t>
            </a:r>
          </a:p>
        </p:txBody>
      </p:sp>
      <p:sp>
        <p:nvSpPr>
          <p:cNvPr id="158" name="Associação Internacional Lusófona para a Educação (Lusophone International Association for Education) is a non-profit organisation that works to promote development and cooperation in the area of training, especially in the fields of teaching, education,"/>
          <p:cNvSpPr txBox="1"/>
          <p:nvPr/>
        </p:nvSpPr>
        <p:spPr>
          <a:xfrm>
            <a:off x="608783" y="2370500"/>
            <a:ext cx="8479264" cy="19838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49580">
              <a:lnSpc>
                <a:spcPct val="115831"/>
              </a:lnSpc>
              <a:spcBef>
                <a:spcPts val="800"/>
              </a:spcBef>
              <a:defRPr sz="1900">
                <a:solidFill>
                  <a:schemeClr val="accent2"/>
                </a:solidFill>
                <a:uFill>
                  <a:solidFill>
                    <a:srgbClr val="000000"/>
                  </a:solidFill>
                </a:uFill>
                <a:latin typeface="Aptos"/>
                <a:ea typeface="Aptos"/>
                <a:cs typeface="Aptos"/>
                <a:sym typeface="Aptos"/>
              </a:defRPr>
            </a:lvl1pPr>
          </a:lstStyle>
          <a:p>
            <a:pPr/>
            <a:r>
              <a:t>Associação Internacional Lusófona para a Educação (Lusophone International Association for Education) is a non-profit organisation that works to promote development and cooperation in the area of training, especially in the fields of teaching, education, culture and social integration, encouraging cultural exchange and consequently the creation of economic and social opportunities, with a view to progress in education.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Google Shape;66;p12"/>
          <p:cNvSpPr txBox="1"/>
          <p:nvPr/>
        </p:nvSpPr>
        <p:spPr>
          <a:xfrm>
            <a:off x="449456" y="1435190"/>
            <a:ext cx="4781705" cy="978903"/>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nchor="ctr">
            <a:normAutofit fontScale="100000" lnSpcReduction="0"/>
          </a:bodyPr>
          <a:lstStyle>
            <a:lvl1pPr>
              <a:defRPr b="1" sz="3000">
                <a:solidFill>
                  <a:srgbClr val="007986"/>
                </a:solidFill>
              </a:defRPr>
            </a:lvl1pPr>
          </a:lstStyle>
          <a:p>
            <a:pPr/>
            <a:r>
              <a:t>Values</a:t>
            </a:r>
          </a:p>
        </p:txBody>
      </p:sp>
      <p:sp>
        <p:nvSpPr>
          <p:cNvPr id="161" name="Commitment to Education: promoting education for the whole of society, where we operate and where we may interact in solidarity.…"/>
          <p:cNvSpPr txBox="1"/>
          <p:nvPr/>
        </p:nvSpPr>
        <p:spPr>
          <a:xfrm>
            <a:off x="2714219" y="1799956"/>
            <a:ext cx="7667971" cy="524623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49580">
              <a:lnSpc>
                <a:spcPct val="115831"/>
              </a:lnSpc>
              <a:spcBef>
                <a:spcPts val="800"/>
              </a:spcBef>
              <a:defRPr b="1" sz="1800">
                <a:solidFill>
                  <a:srgbClr val="FFFFFF"/>
                </a:solidFill>
                <a:uFill>
                  <a:solidFill>
                    <a:srgbClr val="000000"/>
                  </a:solidFill>
                </a:uFill>
                <a:latin typeface="PT Sans"/>
                <a:ea typeface="PT Sans"/>
                <a:cs typeface="PT Sans"/>
                <a:sym typeface="PT Sans"/>
              </a:defRPr>
            </a:pPr>
            <a:r>
              <a:t>Commitment to Education: </a:t>
            </a:r>
            <a:r>
              <a:rPr b="0"/>
              <a:t>promoting education for the whole of society, where we operate and where we may interact in solidarity.</a:t>
            </a:r>
            <a:br>
              <a:rPr b="0"/>
            </a:br>
          </a:p>
          <a:p>
            <a:pPr defTabSz="449580">
              <a:lnSpc>
                <a:spcPct val="115831"/>
              </a:lnSpc>
              <a:spcBef>
                <a:spcPts val="800"/>
              </a:spcBef>
              <a:defRPr b="1" sz="1800">
                <a:solidFill>
                  <a:srgbClr val="FFFFFF"/>
                </a:solidFill>
                <a:uFill>
                  <a:solidFill>
                    <a:srgbClr val="000000"/>
                  </a:solidFill>
                </a:uFill>
                <a:latin typeface="PT Sans"/>
                <a:ea typeface="PT Sans"/>
                <a:cs typeface="PT Sans"/>
                <a:sym typeface="PT Sans"/>
              </a:defRPr>
            </a:pPr>
            <a:r>
              <a:t>Co-operation:</a:t>
            </a:r>
            <a:r>
              <a:rPr b="0"/>
              <a:t> developing together and sharing ideas. Every day, in the work we do, we promote actions where all generations can interact and learn from each other, recovering essential values such as respect and valuing each other's individual knowledge, whether they are children, young people, adults or seniors.</a:t>
            </a:r>
            <a:br>
              <a:rPr b="0"/>
            </a:br>
          </a:p>
          <a:p>
            <a:pPr defTabSz="449580">
              <a:lnSpc>
                <a:spcPct val="115831"/>
              </a:lnSpc>
              <a:spcBef>
                <a:spcPts val="800"/>
              </a:spcBef>
              <a:defRPr b="1" sz="1800">
                <a:solidFill>
                  <a:srgbClr val="FFFFFF"/>
                </a:solidFill>
                <a:uFill>
                  <a:solidFill>
                    <a:srgbClr val="000000"/>
                  </a:solidFill>
                </a:uFill>
                <a:latin typeface="PT Sans"/>
                <a:ea typeface="PT Sans"/>
                <a:cs typeface="PT Sans"/>
                <a:sym typeface="PT Sans"/>
              </a:defRPr>
            </a:pPr>
            <a:r>
              <a:t>Sharing:</a:t>
            </a:r>
            <a:r>
              <a:rPr b="0"/>
              <a:t> acting through openness and transparency, establishing strategic ties that involve all those who believe in our mission.</a:t>
            </a:r>
            <a:br>
              <a:rPr b="0"/>
            </a:br>
          </a:p>
          <a:p>
            <a:pPr defTabSz="449580">
              <a:lnSpc>
                <a:spcPct val="115831"/>
              </a:lnSpc>
              <a:spcBef>
                <a:spcPts val="800"/>
              </a:spcBef>
              <a:defRPr b="1" sz="1800">
                <a:solidFill>
                  <a:srgbClr val="FFFFFF"/>
                </a:solidFill>
                <a:uFill>
                  <a:solidFill>
                    <a:srgbClr val="000000"/>
                  </a:solidFill>
                </a:uFill>
                <a:latin typeface="PT Sans"/>
                <a:ea typeface="PT Sans"/>
                <a:cs typeface="PT Sans"/>
                <a:sym typeface="PT Sans"/>
              </a:defRPr>
            </a:pPr>
            <a:r>
              <a:t>Innovation: </a:t>
            </a:r>
            <a:r>
              <a:rPr b="0"/>
              <a:t>creativity is present every day in our work, and during the creative processes we carry out on a daily basis, innovation is the key to achieving our goals.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Google Shape;84;p15"/>
          <p:cNvSpPr txBox="1"/>
          <p:nvPr>
            <p:ph type="body" sz="quarter" idx="1"/>
          </p:nvPr>
        </p:nvSpPr>
        <p:spPr>
          <a:xfrm>
            <a:off x="2097575" y="249897"/>
            <a:ext cx="6288002" cy="978903"/>
          </a:xfrm>
          <a:prstGeom prst="rect">
            <a:avLst/>
          </a:prstGeom>
        </p:spPr>
        <p:txBody>
          <a:bodyPr/>
          <a:lstStyle/>
          <a:p>
            <a:pPr/>
          </a:p>
        </p:txBody>
      </p:sp>
      <p:sp>
        <p:nvSpPr>
          <p:cNvPr id="164" name="Google Shape;66;p12"/>
          <p:cNvSpPr txBox="1"/>
          <p:nvPr/>
        </p:nvSpPr>
        <p:spPr>
          <a:xfrm>
            <a:off x="618791" y="1552010"/>
            <a:ext cx="7472513" cy="978903"/>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nchor="ctr">
            <a:normAutofit fontScale="100000" lnSpcReduction="0"/>
          </a:bodyPr>
          <a:lstStyle>
            <a:lvl1pPr defTabSz="749808">
              <a:defRPr b="1" sz="2700">
                <a:solidFill>
                  <a:srgbClr val="007986"/>
                </a:solidFill>
              </a:defRPr>
            </a:lvl1pPr>
          </a:lstStyle>
          <a:p>
            <a:pPr/>
            <a:r>
              <a:t>We focused on three key points</a:t>
            </a:r>
          </a:p>
        </p:txBody>
      </p:sp>
      <p:sp>
        <p:nvSpPr>
          <p:cNvPr id="165" name="Promote and develop cultural exchange…"/>
          <p:cNvSpPr txBox="1"/>
          <p:nvPr/>
        </p:nvSpPr>
        <p:spPr>
          <a:xfrm>
            <a:off x="581984" y="2438077"/>
            <a:ext cx="8479267" cy="125855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marL="581525" indent="-200525" defTabSz="449580">
              <a:lnSpc>
                <a:spcPct val="115831"/>
              </a:lnSpc>
              <a:spcBef>
                <a:spcPts val="800"/>
              </a:spcBef>
              <a:buSzPct val="60000"/>
              <a:buBlip>
                <a:blip r:embed="rId2"/>
              </a:buBlip>
              <a:defRPr sz="2000">
                <a:solidFill>
                  <a:schemeClr val="accent1">
                    <a:satOff val="-40031"/>
                    <a:lumOff val="-12509"/>
                  </a:schemeClr>
                </a:solidFill>
                <a:uFill>
                  <a:solidFill>
                    <a:srgbClr val="000000"/>
                  </a:solidFill>
                </a:uFill>
                <a:latin typeface="PT Sans"/>
                <a:ea typeface="PT Sans"/>
                <a:cs typeface="PT Sans"/>
                <a:sym typeface="PT Sans"/>
              </a:defRPr>
            </a:pPr>
            <a:r>
              <a:t> Promote and develop cultural exchange</a:t>
            </a:r>
          </a:p>
          <a:p>
            <a:pPr lvl="1" marL="581525" indent="-200525" defTabSz="449580">
              <a:lnSpc>
                <a:spcPct val="115831"/>
              </a:lnSpc>
              <a:spcBef>
                <a:spcPts val="800"/>
              </a:spcBef>
              <a:buSzPct val="60000"/>
              <a:buBlip>
                <a:blip r:embed="rId2"/>
              </a:buBlip>
              <a:defRPr sz="2000">
                <a:solidFill>
                  <a:schemeClr val="accent1">
                    <a:satOff val="-40031"/>
                    <a:lumOff val="-12509"/>
                  </a:schemeClr>
                </a:solidFill>
                <a:uFill>
                  <a:solidFill>
                    <a:srgbClr val="000000"/>
                  </a:solidFill>
                </a:uFill>
                <a:latin typeface="PT Sans"/>
                <a:ea typeface="PT Sans"/>
                <a:cs typeface="PT Sans"/>
                <a:sym typeface="PT Sans"/>
              </a:defRPr>
            </a:pPr>
            <a:r>
              <a:t> Creating economic and social opportunities that favour education</a:t>
            </a:r>
          </a:p>
          <a:p>
            <a:pPr lvl="1" marL="581525" indent="-200525" defTabSz="449580">
              <a:lnSpc>
                <a:spcPct val="115831"/>
              </a:lnSpc>
              <a:spcBef>
                <a:spcPts val="800"/>
              </a:spcBef>
              <a:buSzPct val="60000"/>
              <a:buBlip>
                <a:blip r:embed="rId2"/>
              </a:buBlip>
              <a:defRPr sz="2000">
                <a:solidFill>
                  <a:schemeClr val="accent1">
                    <a:satOff val="-40031"/>
                    <a:lumOff val="-12509"/>
                  </a:schemeClr>
                </a:solidFill>
                <a:uFill>
                  <a:solidFill>
                    <a:srgbClr val="000000"/>
                  </a:solidFill>
                </a:uFill>
                <a:latin typeface="PT Sans"/>
                <a:ea typeface="PT Sans"/>
                <a:cs typeface="PT Sans"/>
                <a:sym typeface="PT Sans"/>
              </a:defRPr>
            </a:pPr>
            <a:r>
              <a:t> Developing educational progress in Portuguese-speaking countries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Google Shape;84;p15"/>
          <p:cNvSpPr txBox="1"/>
          <p:nvPr>
            <p:ph type="body" sz="quarter" idx="1"/>
          </p:nvPr>
        </p:nvSpPr>
        <p:spPr>
          <a:xfrm>
            <a:off x="2097575" y="249897"/>
            <a:ext cx="6288002" cy="978903"/>
          </a:xfrm>
          <a:prstGeom prst="rect">
            <a:avLst/>
          </a:prstGeom>
        </p:spPr>
        <p:txBody>
          <a:bodyPr/>
          <a:lstStyle/>
          <a:p>
            <a:pPr/>
          </a:p>
        </p:txBody>
      </p:sp>
      <p:sp>
        <p:nvSpPr>
          <p:cNvPr id="168" name="Google Shape;66;p12"/>
          <p:cNvSpPr txBox="1"/>
          <p:nvPr/>
        </p:nvSpPr>
        <p:spPr>
          <a:xfrm>
            <a:off x="618791" y="1552010"/>
            <a:ext cx="7472513" cy="978903"/>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nchor="ctr">
            <a:normAutofit fontScale="100000" lnSpcReduction="0"/>
          </a:bodyPr>
          <a:lstStyle>
            <a:lvl1pPr defTabSz="749808">
              <a:defRPr b="1" sz="2700">
                <a:solidFill>
                  <a:srgbClr val="007986"/>
                </a:solidFill>
              </a:defRPr>
            </a:lvl1pPr>
          </a:lstStyle>
          <a:p>
            <a:pPr/>
            <a:r>
              <a:t>Vectors</a:t>
            </a:r>
          </a:p>
        </p:txBody>
      </p:sp>
      <p:sp>
        <p:nvSpPr>
          <p:cNvPr id="169" name="Vocational Guidance - Learning Competences…"/>
          <p:cNvSpPr txBox="1"/>
          <p:nvPr/>
        </p:nvSpPr>
        <p:spPr>
          <a:xfrm>
            <a:off x="591850" y="2319700"/>
            <a:ext cx="8479264" cy="125855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marL="581525" indent="-200525" defTabSz="449580">
              <a:lnSpc>
                <a:spcPct val="115831"/>
              </a:lnSpc>
              <a:spcBef>
                <a:spcPts val="800"/>
              </a:spcBef>
              <a:buSzPct val="60000"/>
              <a:buBlip>
                <a:blip r:embed="rId2"/>
              </a:buBlip>
              <a:defRPr sz="2000">
                <a:solidFill>
                  <a:schemeClr val="accent5"/>
                </a:solidFill>
                <a:uFill>
                  <a:solidFill>
                    <a:srgbClr val="000000"/>
                  </a:solidFill>
                </a:uFill>
                <a:latin typeface="PT Sans"/>
                <a:ea typeface="PT Sans"/>
                <a:cs typeface="PT Sans"/>
                <a:sym typeface="PT Sans"/>
              </a:defRPr>
            </a:pPr>
            <a:r>
              <a:t> Vocational Guidance - Learning Competences</a:t>
            </a:r>
          </a:p>
          <a:p>
            <a:pPr lvl="1" marL="581525" indent="-200525" defTabSz="449580">
              <a:lnSpc>
                <a:spcPct val="115831"/>
              </a:lnSpc>
              <a:spcBef>
                <a:spcPts val="800"/>
              </a:spcBef>
              <a:buSzPct val="60000"/>
              <a:buBlip>
                <a:blip r:embed="rId2"/>
              </a:buBlip>
              <a:defRPr sz="2000">
                <a:solidFill>
                  <a:schemeClr val="accent5"/>
                </a:solidFill>
                <a:uFill>
                  <a:solidFill>
                    <a:srgbClr val="000000"/>
                  </a:solidFill>
                </a:uFill>
                <a:latin typeface="PT Sans"/>
                <a:ea typeface="PT Sans"/>
                <a:cs typeface="PT Sans"/>
                <a:sym typeface="PT Sans"/>
              </a:defRPr>
            </a:pPr>
            <a:r>
              <a:t> Psychosocial competences - Entrepreneurial competences</a:t>
            </a:r>
          </a:p>
          <a:p>
            <a:pPr lvl="1" marL="581525" indent="-200525" defTabSz="449580">
              <a:lnSpc>
                <a:spcPct val="115831"/>
              </a:lnSpc>
              <a:spcBef>
                <a:spcPts val="800"/>
              </a:spcBef>
              <a:buSzPct val="60000"/>
              <a:buBlip>
                <a:blip r:embed="rId2"/>
              </a:buBlip>
              <a:defRPr sz="2000">
                <a:solidFill>
                  <a:schemeClr val="accent5"/>
                </a:solidFill>
                <a:uFill>
                  <a:solidFill>
                    <a:srgbClr val="000000"/>
                  </a:solidFill>
                </a:uFill>
                <a:latin typeface="PT Sans"/>
                <a:ea typeface="PT Sans"/>
                <a:cs typeface="PT Sans"/>
                <a:sym typeface="PT Sans"/>
              </a:defRPr>
            </a:pPr>
            <a:r>
              <a:t> Degree of Support from Family and School</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Google Shape;84;p15"/>
          <p:cNvSpPr txBox="1"/>
          <p:nvPr>
            <p:ph type="body" sz="quarter" idx="1"/>
          </p:nvPr>
        </p:nvSpPr>
        <p:spPr>
          <a:xfrm>
            <a:off x="2097575" y="249896"/>
            <a:ext cx="6288000" cy="978905"/>
          </a:xfrm>
          <a:prstGeom prst="rect">
            <a:avLst/>
          </a:prstGeom>
        </p:spPr>
        <p:txBody>
          <a:bodyPr/>
          <a:lstStyle/>
          <a:p>
            <a:pPr/>
          </a:p>
        </p:txBody>
      </p:sp>
      <p:sp>
        <p:nvSpPr>
          <p:cNvPr id="172" name="Google Shape;66;p12"/>
          <p:cNvSpPr txBox="1"/>
          <p:nvPr/>
        </p:nvSpPr>
        <p:spPr>
          <a:xfrm>
            <a:off x="618791" y="1552010"/>
            <a:ext cx="7472513" cy="978903"/>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nchor="ctr">
            <a:normAutofit fontScale="100000" lnSpcReduction="0"/>
          </a:bodyPr>
          <a:lstStyle>
            <a:lvl1pPr defTabSz="749808">
              <a:defRPr b="1" sz="2700">
                <a:solidFill>
                  <a:srgbClr val="007986"/>
                </a:solidFill>
              </a:defRPr>
            </a:lvl1pPr>
          </a:lstStyle>
          <a:p>
            <a:pPr/>
            <a:r>
              <a:t>Workshops</a:t>
            </a:r>
          </a:p>
        </p:txBody>
      </p:sp>
      <p:sp>
        <p:nvSpPr>
          <p:cNvPr id="173" name="Promote and develop cultural exchange…"/>
          <p:cNvSpPr txBox="1"/>
          <p:nvPr/>
        </p:nvSpPr>
        <p:spPr>
          <a:xfrm>
            <a:off x="591850" y="2319700"/>
            <a:ext cx="8479264" cy="365501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marL="581525" indent="-200525" defTabSz="449580">
              <a:lnSpc>
                <a:spcPct val="115831"/>
              </a:lnSpc>
              <a:spcBef>
                <a:spcPts val="800"/>
              </a:spcBef>
              <a:buSzPct val="60000"/>
              <a:buBlip>
                <a:blip r:embed="rId2"/>
              </a:buBlip>
              <a:defRPr sz="2000">
                <a:solidFill>
                  <a:schemeClr val="accent1">
                    <a:satOff val="-40031"/>
                    <a:lumOff val="-12509"/>
                  </a:schemeClr>
                </a:solidFill>
                <a:uFill>
                  <a:solidFill>
                    <a:srgbClr val="000000"/>
                  </a:solidFill>
                </a:uFill>
                <a:latin typeface="PT Sans"/>
                <a:ea typeface="PT Sans"/>
                <a:cs typeface="PT Sans"/>
                <a:sym typeface="PT Sans"/>
              </a:defRPr>
            </a:pPr>
            <a:r>
              <a:t> Helping children study</a:t>
            </a:r>
          </a:p>
          <a:p>
            <a:pPr lvl="1" marL="581525" indent="-200525" defTabSz="449580">
              <a:lnSpc>
                <a:spcPct val="115831"/>
              </a:lnSpc>
              <a:spcBef>
                <a:spcPts val="800"/>
              </a:spcBef>
              <a:buSzPct val="60000"/>
              <a:buBlip>
                <a:blip r:embed="rId2"/>
              </a:buBlip>
              <a:defRPr sz="2000">
                <a:solidFill>
                  <a:schemeClr val="accent1">
                    <a:satOff val="-40031"/>
                    <a:lumOff val="-12509"/>
                  </a:schemeClr>
                </a:solidFill>
                <a:uFill>
                  <a:solidFill>
                    <a:srgbClr val="000000"/>
                  </a:solidFill>
                </a:uFill>
                <a:latin typeface="PT Sans"/>
                <a:ea typeface="PT Sans"/>
                <a:cs typeface="PT Sans"/>
                <a:sym typeface="PT Sans"/>
              </a:defRPr>
            </a:pPr>
            <a:r>
              <a:t> Test anxiety</a:t>
            </a:r>
          </a:p>
          <a:p>
            <a:pPr lvl="1" marL="581525" indent="-200525" defTabSz="449580">
              <a:lnSpc>
                <a:spcPct val="115831"/>
              </a:lnSpc>
              <a:spcBef>
                <a:spcPts val="800"/>
              </a:spcBef>
              <a:buSzPct val="60000"/>
              <a:buBlip>
                <a:blip r:embed="rId2"/>
              </a:buBlip>
              <a:defRPr sz="2000">
                <a:solidFill>
                  <a:schemeClr val="accent1">
                    <a:satOff val="-40031"/>
                    <a:lumOff val="-12509"/>
                  </a:schemeClr>
                </a:solidFill>
                <a:uFill>
                  <a:solidFill>
                    <a:srgbClr val="000000"/>
                  </a:solidFill>
                </a:uFill>
                <a:latin typeface="PT Sans"/>
                <a:ea typeface="PT Sans"/>
                <a:cs typeface="PT Sans"/>
                <a:sym typeface="PT Sans"/>
              </a:defRPr>
            </a:pPr>
            <a:r>
              <a:t> Bullying and Cyberbullying in schools</a:t>
            </a:r>
          </a:p>
          <a:p>
            <a:pPr lvl="1" marL="581525" indent="-200525" defTabSz="449580">
              <a:lnSpc>
                <a:spcPct val="115831"/>
              </a:lnSpc>
              <a:spcBef>
                <a:spcPts val="800"/>
              </a:spcBef>
              <a:buSzPct val="60000"/>
              <a:buBlip>
                <a:blip r:embed="rId2"/>
              </a:buBlip>
              <a:defRPr sz="2000">
                <a:solidFill>
                  <a:schemeClr val="accent1">
                    <a:satOff val="-40031"/>
                    <a:lumOff val="-12509"/>
                  </a:schemeClr>
                </a:solidFill>
                <a:uFill>
                  <a:solidFill>
                    <a:srgbClr val="000000"/>
                  </a:solidFill>
                </a:uFill>
                <a:latin typeface="PT Sans"/>
                <a:ea typeface="PT Sans"/>
                <a:cs typeface="PT Sans"/>
                <a:sym typeface="PT Sans"/>
              </a:defRPr>
            </a:pPr>
            <a:r>
              <a:t> Positive discipline</a:t>
            </a:r>
          </a:p>
          <a:p>
            <a:pPr lvl="1" marL="581525" indent="-200525" defTabSz="449580">
              <a:lnSpc>
                <a:spcPct val="115831"/>
              </a:lnSpc>
              <a:spcBef>
                <a:spcPts val="800"/>
              </a:spcBef>
              <a:buSzPct val="60000"/>
              <a:buBlip>
                <a:blip r:embed="rId2"/>
              </a:buBlip>
              <a:defRPr sz="2000">
                <a:solidFill>
                  <a:schemeClr val="accent1">
                    <a:satOff val="-40031"/>
                    <a:lumOff val="-12509"/>
                  </a:schemeClr>
                </a:solidFill>
                <a:uFill>
                  <a:solidFill>
                    <a:srgbClr val="000000"/>
                  </a:solidFill>
                </a:uFill>
                <a:latin typeface="PT Sans"/>
                <a:ea typeface="PT Sans"/>
                <a:cs typeface="PT Sans"/>
                <a:sym typeface="PT Sans"/>
              </a:defRPr>
            </a:pPr>
            <a:r>
              <a:t> Parenting styles</a:t>
            </a:r>
          </a:p>
          <a:p>
            <a:pPr lvl="1" marL="581525" indent="-200525" defTabSz="449580">
              <a:lnSpc>
                <a:spcPct val="115831"/>
              </a:lnSpc>
              <a:spcBef>
                <a:spcPts val="800"/>
              </a:spcBef>
              <a:buSzPct val="60000"/>
              <a:buBlip>
                <a:blip r:embed="rId2"/>
              </a:buBlip>
              <a:defRPr sz="2000">
                <a:solidFill>
                  <a:schemeClr val="accent1">
                    <a:satOff val="-40031"/>
                    <a:lumOff val="-12509"/>
                  </a:schemeClr>
                </a:solidFill>
                <a:uFill>
                  <a:solidFill>
                    <a:srgbClr val="000000"/>
                  </a:solidFill>
                </a:uFill>
                <a:latin typeface="PT Sans"/>
                <a:ea typeface="PT Sans"/>
                <a:cs typeface="PT Sans"/>
                <a:sym typeface="PT Sans"/>
              </a:defRPr>
            </a:pPr>
            <a:r>
              <a:t> Me and others - how to overcome challenges</a:t>
            </a:r>
          </a:p>
          <a:p>
            <a:pPr lvl="1" marL="581525" indent="-200525" defTabSz="449580">
              <a:lnSpc>
                <a:spcPct val="115831"/>
              </a:lnSpc>
              <a:spcBef>
                <a:spcPts val="800"/>
              </a:spcBef>
              <a:buSzPct val="60000"/>
              <a:buBlip>
                <a:blip r:embed="rId2"/>
              </a:buBlip>
              <a:defRPr sz="2000">
                <a:solidFill>
                  <a:schemeClr val="accent1">
                    <a:satOff val="-40031"/>
                    <a:lumOff val="-12509"/>
                  </a:schemeClr>
                </a:solidFill>
                <a:uFill>
                  <a:solidFill>
                    <a:srgbClr val="000000"/>
                  </a:solidFill>
                </a:uFill>
                <a:latin typeface="PT Sans"/>
                <a:ea typeface="PT Sans"/>
                <a:cs typeface="PT Sans"/>
                <a:sym typeface="PT Sans"/>
              </a:defRPr>
            </a:pPr>
            <a:r>
              <a:t> Conflict management</a:t>
            </a:r>
          </a:p>
          <a:p>
            <a:pPr lvl="1" marL="581525" indent="-200525" defTabSz="449580">
              <a:lnSpc>
                <a:spcPct val="115831"/>
              </a:lnSpc>
              <a:spcBef>
                <a:spcPts val="800"/>
              </a:spcBef>
              <a:buSzPct val="60000"/>
              <a:buBlip>
                <a:blip r:embed="rId2"/>
              </a:buBlip>
              <a:defRPr sz="2000">
                <a:solidFill>
                  <a:schemeClr val="accent1">
                    <a:satOff val="-40031"/>
                    <a:lumOff val="-12509"/>
                  </a:schemeClr>
                </a:solidFill>
                <a:uFill>
                  <a:solidFill>
                    <a:srgbClr val="000000"/>
                  </a:solidFill>
                </a:uFill>
                <a:latin typeface="PT Sans"/>
                <a:ea typeface="PT Sans"/>
                <a:cs typeface="PT Sans"/>
                <a:sym typeface="PT Sans"/>
              </a:defRPr>
            </a:pPr>
            <a:r>
              <a:t> Skills promotion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Google Shape;61;p11"/>
          <p:cNvSpPr txBox="1"/>
          <p:nvPr>
            <p:ph type="title"/>
          </p:nvPr>
        </p:nvSpPr>
        <p:spPr>
          <a:xfrm>
            <a:off x="2251050" y="5692525"/>
            <a:ext cx="5937300" cy="1565103"/>
          </a:xfrm>
          <a:prstGeom prst="rect">
            <a:avLst/>
          </a:prstGeom>
        </p:spPr>
        <p:txBody>
          <a:bodyPr/>
          <a:lstStyle>
            <a:lvl1pPr defTabSz="449580">
              <a:lnSpc>
                <a:spcPct val="115831"/>
              </a:lnSpc>
              <a:spcBef>
                <a:spcPts val="800"/>
              </a:spcBef>
              <a:defRPr sz="2700">
                <a:uFill>
                  <a:solidFill>
                    <a:srgbClr val="000000"/>
                  </a:solidFill>
                </a:uFill>
                <a:latin typeface="Aptos"/>
                <a:ea typeface="Aptos"/>
                <a:cs typeface="Aptos"/>
                <a:sym typeface="Aptos"/>
              </a:defRPr>
            </a:lvl1pPr>
          </a:lstStyle>
          <a:p>
            <a:pPr/>
            <a:r>
              <a:t>2ND THEME</a:t>
            </a:r>
          </a:p>
        </p:txBody>
      </p:sp>
      <p:pic>
        <p:nvPicPr>
          <p:cNvPr id="176" name="image1.png" descr="image1.png"/>
          <p:cNvPicPr>
            <a:picLocks noChangeAspect="1"/>
          </p:cNvPicPr>
          <p:nvPr/>
        </p:nvPicPr>
        <p:blipFill>
          <a:blip r:embed="rId2">
            <a:extLst/>
          </a:blip>
          <a:stretch>
            <a:fillRect/>
          </a:stretch>
        </p:blipFill>
        <p:spPr>
          <a:xfrm>
            <a:off x="3074187" y="3758264"/>
            <a:ext cx="633285" cy="730712"/>
          </a:xfrm>
          <a:prstGeom prst="rect">
            <a:avLst/>
          </a:prstGeom>
          <a:ln w="12700">
            <a:miter lim="400000"/>
          </a:ln>
        </p:spPr>
      </p:pic>
      <p:pic>
        <p:nvPicPr>
          <p:cNvPr id="177" name="Astoria International School" descr="Astoria International School"/>
          <p:cNvPicPr>
            <a:picLocks noChangeAspect="1"/>
          </p:cNvPicPr>
          <p:nvPr/>
        </p:nvPicPr>
        <p:blipFill>
          <a:blip r:embed="rId3">
            <a:extLst/>
          </a:blip>
          <a:stretch>
            <a:fillRect/>
          </a:stretch>
        </p:blipFill>
        <p:spPr>
          <a:xfrm>
            <a:off x="3876359" y="3814791"/>
            <a:ext cx="617657" cy="617657"/>
          </a:xfrm>
          <a:prstGeom prst="rect">
            <a:avLst/>
          </a:prstGeom>
          <a:ln w="12700">
            <a:miter lim="400000"/>
          </a:ln>
        </p:spPr>
      </p:pic>
      <p:pic>
        <p:nvPicPr>
          <p:cNvPr id="178" name="image2.png" descr="image2.png"/>
          <p:cNvPicPr>
            <a:picLocks noChangeAspect="1"/>
          </p:cNvPicPr>
          <p:nvPr/>
        </p:nvPicPr>
        <p:blipFill>
          <a:blip r:embed="rId4">
            <a:extLst/>
          </a:blip>
          <a:stretch>
            <a:fillRect/>
          </a:stretch>
        </p:blipFill>
        <p:spPr>
          <a:xfrm>
            <a:off x="4662901" y="3920802"/>
            <a:ext cx="1206503" cy="405636"/>
          </a:xfrm>
          <a:prstGeom prst="rect">
            <a:avLst/>
          </a:prstGeom>
          <a:ln w="12700">
            <a:miter lim="400000"/>
          </a:ln>
        </p:spPr>
      </p:pic>
      <p:pic>
        <p:nvPicPr>
          <p:cNvPr id="179" name="Graphical user interface, textDescription automatically generated with medium confidence" descr="Graphical user interface, textDescription automatically generated with medium confidence"/>
          <p:cNvPicPr>
            <a:picLocks noChangeAspect="1"/>
          </p:cNvPicPr>
          <p:nvPr/>
        </p:nvPicPr>
        <p:blipFill>
          <a:blip r:embed="rId5">
            <a:extLst/>
          </a:blip>
          <a:stretch>
            <a:fillRect/>
          </a:stretch>
        </p:blipFill>
        <p:spPr>
          <a:xfrm>
            <a:off x="6038288" y="3973817"/>
            <a:ext cx="1407275" cy="299605"/>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DBAE5B"/>
      </a:accent2>
      <a:accent3>
        <a:srgbClr val="78909C"/>
      </a:accent3>
      <a:accent4>
        <a:srgbClr val="8F6024"/>
      </a:accent4>
      <a:accent5>
        <a:srgbClr val="0F6468"/>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DBAE5B"/>
      </a:accent2>
      <a:accent3>
        <a:srgbClr val="78909C"/>
      </a:accent3>
      <a:accent4>
        <a:srgbClr val="8F6024"/>
      </a:accent4>
      <a:accent5>
        <a:srgbClr val="0F6468"/>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